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1"/>
  </p:notesMasterIdLst>
  <p:handoutMasterIdLst>
    <p:handoutMasterId r:id="rId22"/>
  </p:handoutMasterIdLst>
  <p:sldIdLst>
    <p:sldId id="256" r:id="rId5"/>
    <p:sldId id="257" r:id="rId6"/>
    <p:sldId id="262" r:id="rId7"/>
    <p:sldId id="319" r:id="rId8"/>
    <p:sldId id="322" r:id="rId9"/>
    <p:sldId id="313" r:id="rId10"/>
    <p:sldId id="315" r:id="rId11"/>
    <p:sldId id="317" r:id="rId12"/>
    <p:sldId id="267" r:id="rId13"/>
    <p:sldId id="326" r:id="rId14"/>
    <p:sldId id="324" r:id="rId15"/>
    <p:sldId id="260" r:id="rId16"/>
    <p:sldId id="323" r:id="rId17"/>
    <p:sldId id="318" r:id="rId18"/>
    <p:sldId id="325" r:id="rId19"/>
    <p:sldId id="26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660" autoAdjust="0"/>
  </p:normalViewPr>
  <p:slideViewPr>
    <p:cSldViewPr snapToGrid="0">
      <p:cViewPr varScale="1">
        <p:scale>
          <a:sx n="107" d="100"/>
          <a:sy n="107" d="100"/>
        </p:scale>
        <p:origin x="750" y="102"/>
      </p:cViewPr>
      <p:guideLst/>
    </p:cSldViewPr>
  </p:slideViewPr>
  <p:outlineViewPr>
    <p:cViewPr>
      <p:scale>
        <a:sx n="33" d="100"/>
        <a:sy n="33" d="100"/>
      </p:scale>
      <p:origin x="0" y="-4464"/>
    </p:cViewPr>
  </p:outlineViewPr>
  <p:notesTextViewPr>
    <p:cViewPr>
      <p:scale>
        <a:sx n="1" d="1"/>
        <a:sy n="1" d="1"/>
      </p:scale>
      <p:origin x="0" y="0"/>
    </p:cViewPr>
  </p:notesTextViewPr>
  <p:sorterViewPr>
    <p:cViewPr varScale="1">
      <p:scale>
        <a:sx n="1" d="1"/>
        <a:sy n="1" d="1"/>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52182-8ED2-2CD9-1769-D9951A99393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04873A34-C368-6B6E-8816-ABC664A8575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C2FBC06-9676-42B7-A8B4-279236EF9829}" type="datetimeFigureOut">
              <a:rPr lang="en-US" smtClean="0"/>
              <a:t>5/1/2025</a:t>
            </a:fld>
            <a:endParaRPr lang="en-US" dirty="0"/>
          </a:p>
        </p:txBody>
      </p:sp>
      <p:sp>
        <p:nvSpPr>
          <p:cNvPr id="4" name="Footer Placeholder 3">
            <a:extLst>
              <a:ext uri="{FF2B5EF4-FFF2-40B4-BE49-F238E27FC236}">
                <a16:creationId xmlns:a16="http://schemas.microsoft.com/office/drawing/2014/main" id="{AE355158-3742-8894-B074-C872916FE8A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6B5579-9D25-81D6-8171-2F8C3F5377E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BB3735C-CF2D-4272-874B-84D65FE3CAEA}" type="slidenum">
              <a:rPr lang="en-US" smtClean="0"/>
              <a:t>‹#›</a:t>
            </a:fld>
            <a:endParaRPr lang="en-US" dirty="0"/>
          </a:p>
        </p:txBody>
      </p:sp>
    </p:spTree>
    <p:extLst>
      <p:ext uri="{BB962C8B-B14F-4D97-AF65-F5344CB8AC3E}">
        <p14:creationId xmlns:p14="http://schemas.microsoft.com/office/powerpoint/2010/main" val="3576658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C63451-F71A-45EA-8B10-04A09C28CC19}" type="datetimeFigureOut">
              <a:rPr lang="en-US" smtClean="0"/>
              <a:t>5/1/2025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
        <p:nvSpPr>
          <p:cNvPr id="5" name="Footer Placeholder 4">
            <a:extLst>
              <a:ext uri="{FF2B5EF4-FFF2-40B4-BE49-F238E27FC236}">
                <a16:creationId xmlns:a16="http://schemas.microsoft.com/office/drawing/2014/main" id="{3BD460CC-41C5-9171-9963-45433DBE5C0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13314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8948B-B3E1-E774-586A-E02BF8E81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A84F2-D694-43C9-0FFE-B3CAE09D47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883A7-6292-CEF9-E0E2-323D278E42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0A28C2-A8EF-6FE6-F767-B4C91BC191C9}"/>
              </a:ext>
            </a:extLst>
          </p:cNvPr>
          <p:cNvSpPr>
            <a:spLocks noGrp="1"/>
          </p:cNvSpPr>
          <p:nvPr>
            <p:ph type="sldNum" sz="quarter" idx="5"/>
          </p:nvPr>
        </p:nvSpPr>
        <p:spPr/>
        <p:txBody>
          <a:bodyPr/>
          <a:lstStyle/>
          <a:p>
            <a:fld id="{5B8B270D-091D-4ED2-8C85-0898DD7D9F21}" type="slidenum">
              <a:rPr lang="en-US" smtClean="0"/>
              <a:t>11</a:t>
            </a:fld>
            <a:endParaRPr lang="en-US" dirty="0"/>
          </a:p>
        </p:txBody>
      </p:sp>
      <p:sp>
        <p:nvSpPr>
          <p:cNvPr id="5" name="Footer Placeholder 4">
            <a:extLst>
              <a:ext uri="{FF2B5EF4-FFF2-40B4-BE49-F238E27FC236}">
                <a16:creationId xmlns:a16="http://schemas.microsoft.com/office/drawing/2014/main" id="{A53D5025-B027-98C1-99DD-5AF6B7795DF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26053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12</a:t>
            </a:fld>
            <a:endParaRPr lang="en-US" dirty="0"/>
          </a:p>
        </p:txBody>
      </p:sp>
      <p:sp>
        <p:nvSpPr>
          <p:cNvPr id="5" name="Footer Placeholder 4">
            <a:extLst>
              <a:ext uri="{FF2B5EF4-FFF2-40B4-BE49-F238E27FC236}">
                <a16:creationId xmlns:a16="http://schemas.microsoft.com/office/drawing/2014/main" id="{8AA1DCEA-CE60-4FC5-EB9B-E4ADD13ABB3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547223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F007-E7FD-B52D-916F-5EB0BE502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81591-72E1-61E4-9537-A1FFAB320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817E3-F036-4EA1-8EFE-4CACE69C93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67021-6778-BCEB-78E5-00A55D1903EC}"/>
              </a:ext>
            </a:extLst>
          </p:cNvPr>
          <p:cNvSpPr>
            <a:spLocks noGrp="1"/>
          </p:cNvSpPr>
          <p:nvPr>
            <p:ph type="sldNum" sz="quarter" idx="5"/>
          </p:nvPr>
        </p:nvSpPr>
        <p:spPr/>
        <p:txBody>
          <a:bodyPr/>
          <a:lstStyle/>
          <a:p>
            <a:fld id="{5B8B270D-091D-4ED2-8C85-0898DD7D9F21}" type="slidenum">
              <a:rPr lang="en-US" smtClean="0"/>
              <a:t>13</a:t>
            </a:fld>
            <a:endParaRPr lang="en-US" dirty="0"/>
          </a:p>
        </p:txBody>
      </p:sp>
      <p:sp>
        <p:nvSpPr>
          <p:cNvPr id="5" name="Footer Placeholder 4">
            <a:extLst>
              <a:ext uri="{FF2B5EF4-FFF2-40B4-BE49-F238E27FC236}">
                <a16:creationId xmlns:a16="http://schemas.microsoft.com/office/drawing/2014/main" id="{97E5644C-082F-96D4-277E-492A2FB79B3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2914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14</a:t>
            </a:fld>
            <a:endParaRPr lang="en-US" dirty="0"/>
          </a:p>
        </p:txBody>
      </p:sp>
      <p:sp>
        <p:nvSpPr>
          <p:cNvPr id="5" name="Footer Placeholder 4">
            <a:extLst>
              <a:ext uri="{FF2B5EF4-FFF2-40B4-BE49-F238E27FC236}">
                <a16:creationId xmlns:a16="http://schemas.microsoft.com/office/drawing/2014/main" id="{C9B0D571-BFE5-6CFD-11C7-979B7128E82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623940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16</a:t>
            </a:fld>
            <a:endParaRPr lang="en-US" dirty="0"/>
          </a:p>
        </p:txBody>
      </p:sp>
      <p:sp>
        <p:nvSpPr>
          <p:cNvPr id="5" name="Footer Placeholder 4">
            <a:extLst>
              <a:ext uri="{FF2B5EF4-FFF2-40B4-BE49-F238E27FC236}">
                <a16:creationId xmlns:a16="http://schemas.microsoft.com/office/drawing/2014/main" id="{9C28D4B2-0396-B4B8-1FBF-4C8EE7743B8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75733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a:t>
            </a:fld>
            <a:endParaRPr lang="en-US" dirty="0"/>
          </a:p>
        </p:txBody>
      </p:sp>
      <p:sp>
        <p:nvSpPr>
          <p:cNvPr id="5" name="Footer Placeholder 4">
            <a:extLst>
              <a:ext uri="{FF2B5EF4-FFF2-40B4-BE49-F238E27FC236}">
                <a16:creationId xmlns:a16="http://schemas.microsoft.com/office/drawing/2014/main" id="{EB250413-30A9-0833-046F-5873E668F9E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36416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3</a:t>
            </a:fld>
            <a:endParaRPr lang="en-US" dirty="0"/>
          </a:p>
        </p:txBody>
      </p:sp>
      <p:sp>
        <p:nvSpPr>
          <p:cNvPr id="5" name="Footer Placeholder 4">
            <a:extLst>
              <a:ext uri="{FF2B5EF4-FFF2-40B4-BE49-F238E27FC236}">
                <a16:creationId xmlns:a16="http://schemas.microsoft.com/office/drawing/2014/main" id="{A619426E-55C2-2096-79C4-3817F79B2A7E}"/>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63292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4</a:t>
            </a:fld>
            <a:endParaRPr lang="en-US" dirty="0"/>
          </a:p>
        </p:txBody>
      </p:sp>
      <p:sp>
        <p:nvSpPr>
          <p:cNvPr id="5" name="Footer Placeholder 4">
            <a:extLst>
              <a:ext uri="{FF2B5EF4-FFF2-40B4-BE49-F238E27FC236}">
                <a16:creationId xmlns:a16="http://schemas.microsoft.com/office/drawing/2014/main" id="{EA92F92C-40C5-BB22-17C3-5DDFE2EB394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82877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6</a:t>
            </a:fld>
            <a:endParaRPr lang="en-US" dirty="0"/>
          </a:p>
        </p:txBody>
      </p:sp>
      <p:sp>
        <p:nvSpPr>
          <p:cNvPr id="5" name="Footer Placeholder 4">
            <a:extLst>
              <a:ext uri="{FF2B5EF4-FFF2-40B4-BE49-F238E27FC236}">
                <a16:creationId xmlns:a16="http://schemas.microsoft.com/office/drawing/2014/main" id="{D09D115E-AEEF-80F1-C3DB-2C0FB8A8276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89909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7</a:t>
            </a:fld>
            <a:endParaRPr lang="en-US" dirty="0"/>
          </a:p>
        </p:txBody>
      </p:sp>
      <p:sp>
        <p:nvSpPr>
          <p:cNvPr id="5" name="Footer Placeholder 4">
            <a:extLst>
              <a:ext uri="{FF2B5EF4-FFF2-40B4-BE49-F238E27FC236}">
                <a16:creationId xmlns:a16="http://schemas.microsoft.com/office/drawing/2014/main" id="{0FE463D8-3F73-5216-ADCD-E7C21F5A019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772922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8</a:t>
            </a:fld>
            <a:endParaRPr lang="en-US" dirty="0"/>
          </a:p>
        </p:txBody>
      </p:sp>
      <p:sp>
        <p:nvSpPr>
          <p:cNvPr id="5" name="Footer Placeholder 4">
            <a:extLst>
              <a:ext uri="{FF2B5EF4-FFF2-40B4-BE49-F238E27FC236}">
                <a16:creationId xmlns:a16="http://schemas.microsoft.com/office/drawing/2014/main" id="{A8CC5A9B-E3E3-4261-EFB6-85B07DDDE317}"/>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30287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9</a:t>
            </a:fld>
            <a:endParaRPr lang="en-US" dirty="0"/>
          </a:p>
        </p:txBody>
      </p:sp>
      <p:sp>
        <p:nvSpPr>
          <p:cNvPr id="5" name="Footer Placeholder 4">
            <a:extLst>
              <a:ext uri="{FF2B5EF4-FFF2-40B4-BE49-F238E27FC236}">
                <a16:creationId xmlns:a16="http://schemas.microsoft.com/office/drawing/2014/main" id="{347607EE-960A-1903-608F-40F186A68F4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94091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10</a:t>
            </a:fld>
            <a:endParaRPr lang="en-US" dirty="0"/>
          </a:p>
        </p:txBody>
      </p:sp>
      <p:sp>
        <p:nvSpPr>
          <p:cNvPr id="5" name="Footer Placeholder 4">
            <a:extLst>
              <a:ext uri="{FF2B5EF4-FFF2-40B4-BE49-F238E27FC236}">
                <a16:creationId xmlns:a16="http://schemas.microsoft.com/office/drawing/2014/main" id="{B1A24631-9A78-CA5C-7582-458194BAEEE7}"/>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89132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852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183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0318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Pictu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9E50B4-1616-9029-9FC0-901DDF9BF608}"/>
              </a:ext>
              <a:ext uri="{C183D7F6-B498-43B3-948B-1728B52AA6E4}">
                <adec:decorative xmlns:adec="http://schemas.microsoft.com/office/drawing/2017/decorative" val="1"/>
              </a:ext>
            </a:extLst>
          </p:cNvPr>
          <p:cNvSpPr/>
          <p:nvPr userDrawn="1"/>
        </p:nvSpPr>
        <p:spPr>
          <a:xfrm>
            <a:off x="4449680" y="0"/>
            <a:ext cx="774232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530307" y="430521"/>
            <a:ext cx="3389065" cy="1847528"/>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1954839" y="251182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74FFBCF-911F-5818-60FE-B018CA677353}"/>
              </a:ext>
            </a:extLst>
          </p:cNvPr>
          <p:cNvSpPr>
            <a:spLocks noGrp="1"/>
          </p:cNvSpPr>
          <p:nvPr>
            <p:ph sz="quarter" idx="15" hasCustomPrompt="1"/>
          </p:nvPr>
        </p:nvSpPr>
        <p:spPr>
          <a:xfrm>
            <a:off x="530307" y="2745610"/>
            <a:ext cx="3389065" cy="3499611"/>
          </a:xfrm>
        </p:spPr>
        <p:txBody>
          <a:bodyPr>
            <a:normAutofit/>
          </a:bodyPr>
          <a:lstStyle>
            <a:lvl1pPr marL="0" indent="0" algn="ctr">
              <a:buNone/>
              <a:defRPr lang="en-US" sz="2000" kern="1200" spc="50" dirty="0">
                <a:solidFill>
                  <a:schemeClr val="tx1">
                    <a:alpha val="60000"/>
                  </a:schemeClr>
                </a:solidFill>
                <a:latin typeface="+mn-lt"/>
                <a:ea typeface="+mn-ea"/>
                <a:cs typeface="+mn-cs"/>
              </a:defRPr>
            </a:lvl1pPr>
            <a:lvl2pPr marL="360000" indent="0">
              <a:buNone/>
              <a:defRPr/>
            </a:lvl2pPr>
            <a:lvl3pPr marL="720000" indent="0">
              <a:buNone/>
              <a:defRPr/>
            </a:lvl3pPr>
            <a:lvl4pPr marL="1080000" indent="0">
              <a:buNone/>
              <a:defRPr/>
            </a:lvl4pPr>
            <a:lvl5pPr marL="1440000" indent="0">
              <a:buNone/>
              <a:defRPr/>
            </a:lvl5pPr>
          </a:lstStyle>
          <a:p>
            <a:pPr marL="0" indent="0" algn="ctr">
              <a:buNone/>
            </a:pPr>
            <a:r>
              <a:rPr lang="en-US" dirty="0"/>
              <a:t>Click to add text</a:t>
            </a:r>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hasCustomPrompt="1"/>
          </p:nvPr>
        </p:nvSpPr>
        <p:spPr>
          <a:xfrm>
            <a:off x="4979988" y="430521"/>
            <a:ext cx="6681704" cy="6019264"/>
          </a:xfrm>
        </p:spPr>
        <p:txBody>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105237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ictu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0"/>
            <a:ext cx="5170860" cy="4869882"/>
          </a:xfrm>
        </p:spPr>
        <p:txBody>
          <a:bodyPr anchor="ctr">
            <a:noAutofit/>
          </a:bodyPr>
          <a:lstStyle>
            <a:lvl1pPr algn="ctr">
              <a:defRPr sz="4800"/>
            </a:lvl1pPr>
          </a:lstStyle>
          <a:p>
            <a:r>
              <a:rPr lang="en-US" dirty="0"/>
              <a:t>Click to add title</a:t>
            </a:r>
          </a:p>
        </p:txBody>
      </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grpSp>
        <p:nvGrpSpPr>
          <p:cNvPr id="6" name="Group 5">
            <a:extLst>
              <a:ext uri="{FF2B5EF4-FFF2-40B4-BE49-F238E27FC236}">
                <a16:creationId xmlns:a16="http://schemas.microsoft.com/office/drawing/2014/main" id="{36D3DA45-FD99-405B-8BF9-260DD97C0D4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7" name="Rectangle 6">
              <a:extLst>
                <a:ext uri="{FF2B5EF4-FFF2-40B4-BE49-F238E27FC236}">
                  <a16:creationId xmlns:a16="http://schemas.microsoft.com/office/drawing/2014/main" id="{C5C2A03C-F372-4C6D-929D-FD97AD4396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8FEDBB3-0BD6-41BC-BB57-9FEC2E96C0F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9" name="Group 8">
                <a:extLst>
                  <a:ext uri="{FF2B5EF4-FFF2-40B4-BE49-F238E27FC236}">
                    <a16:creationId xmlns:a16="http://schemas.microsoft.com/office/drawing/2014/main" id="{7D12B81D-3F14-4DA1-BECA-669824832A0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id="{EA11E57D-88DD-4899-907A-2A5772002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7A5AEE18-30A4-4777-975F-02D107A17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39EA21FB-AE36-478E-9770-CB8428143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BC45D5C4-2D3A-4F84-BED1-D9B75234B07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id="{259762E8-7432-4501-9FE5-92B04D37C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FF91FD3E-0148-4B50-8906-7D9CD382A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506FA1AD-488A-4FD4-A79F-4343698EA7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7" name="Group 16">
            <a:extLst>
              <a:ext uri="{FF2B5EF4-FFF2-40B4-BE49-F238E27FC236}">
                <a16:creationId xmlns:a16="http://schemas.microsoft.com/office/drawing/2014/main" id="{FE79776F-EEB5-464D-19DD-92EC7B3B3296}"/>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19" name="Rectangle 18">
              <a:extLst>
                <a:ext uri="{FF2B5EF4-FFF2-40B4-BE49-F238E27FC236}">
                  <a16:creationId xmlns:a16="http://schemas.microsoft.com/office/drawing/2014/main" id="{309A16CC-7006-C92A-F15C-618A3235A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35D8D8D-001E-352F-FE03-CC3EE1D7CFC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2" name="Group 21">
                <a:extLst>
                  <a:ext uri="{FF2B5EF4-FFF2-40B4-BE49-F238E27FC236}">
                    <a16:creationId xmlns:a16="http://schemas.microsoft.com/office/drawing/2014/main" id="{51CE1C6F-D1A5-FD45-5120-8F87F05DCFD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FE946A41-95B9-A9F4-17ED-A011312446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69">
                  <a:extLst>
                    <a:ext uri="{FF2B5EF4-FFF2-40B4-BE49-F238E27FC236}">
                      <a16:creationId xmlns:a16="http://schemas.microsoft.com/office/drawing/2014/main" id="{FDFB515A-8805-F10C-2933-35BDDF1DD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Line 70">
                  <a:extLst>
                    <a:ext uri="{FF2B5EF4-FFF2-40B4-BE49-F238E27FC236}">
                      <a16:creationId xmlns:a16="http://schemas.microsoft.com/office/drawing/2014/main" id="{F63B17C2-189B-28FA-8876-976CC481C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613E90FB-54AC-A2FC-9D01-C95ACC91FC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5" name="Freeform 68">
                  <a:extLst>
                    <a:ext uri="{FF2B5EF4-FFF2-40B4-BE49-F238E27FC236}">
                      <a16:creationId xmlns:a16="http://schemas.microsoft.com/office/drawing/2014/main" id="{58A6A556-AB2C-1636-63D4-9E2806E367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69">
                  <a:extLst>
                    <a:ext uri="{FF2B5EF4-FFF2-40B4-BE49-F238E27FC236}">
                      <a16:creationId xmlns:a16="http://schemas.microsoft.com/office/drawing/2014/main" id="{A43047F1-413F-99DB-01CC-293FC181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Line 70">
                  <a:extLst>
                    <a:ext uri="{FF2B5EF4-FFF2-40B4-BE49-F238E27FC236}">
                      <a16:creationId xmlns:a16="http://schemas.microsoft.com/office/drawing/2014/main" id="{47C2B72F-C97F-770D-5F99-50DD97EB27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247269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1"/>
            <a:ext cx="5160757" cy="2972990"/>
          </a:xfrm>
        </p:spPr>
        <p:txBody>
          <a:bodyPr>
            <a:noAutofit/>
          </a:bodyPr>
          <a:lstStyle>
            <a:lvl1pPr algn="ctr">
              <a:defRPr sz="4800"/>
            </a:lvl1pPr>
          </a:lstStyle>
          <a:p>
            <a:r>
              <a:rPr lang="en-US" dirty="0"/>
              <a:t>Click to add title</a:t>
            </a:r>
          </a:p>
        </p:txBody>
      </p:sp>
      <p:sp>
        <p:nvSpPr>
          <p:cNvPr id="20" name="Subtitle 7">
            <a:extLst>
              <a:ext uri="{FF2B5EF4-FFF2-40B4-BE49-F238E27FC236}">
                <a16:creationId xmlns:a16="http://schemas.microsoft.com/office/drawing/2014/main" id="{C2777538-58E6-494C-A27B-B70346B0F395}"/>
              </a:ext>
            </a:extLst>
          </p:cNvPr>
          <p:cNvSpPr>
            <a:spLocks noGrp="1"/>
          </p:cNvSpPr>
          <p:nvPr>
            <p:ph type="subTitle" idx="1" hasCustomPrompt="1"/>
          </p:nvPr>
        </p:nvSpPr>
        <p:spPr>
          <a:xfrm>
            <a:off x="462643" y="4081727"/>
            <a:ext cx="5160757" cy="1780513"/>
          </a:xfrm>
        </p:spPr>
        <p:txBody>
          <a:bodyPr anchor="t" anchorCtr="0">
            <a:noAutofit/>
          </a:bodyPr>
          <a:lstStyle>
            <a:lvl1pPr marL="0" indent="0" algn="ctr">
              <a:buNone/>
              <a:defRPr lang="en-US" sz="1800" kern="1200" cap="all" spc="300" dirty="0">
                <a:solidFill>
                  <a:schemeClr val="tx1">
                    <a:alpha val="60000"/>
                  </a:schemeClr>
                </a:solidFill>
                <a:latin typeface="+mn-lt"/>
                <a:ea typeface="+mn-ea"/>
                <a:cs typeface="+mn-cs"/>
              </a:defRPr>
            </a:lvl1pPr>
          </a:lstStyle>
          <a:p>
            <a:r>
              <a:rPr lang="en-US" dirty="0">
                <a:cs typeface="Calibri"/>
              </a:rPr>
              <a:t>Click to add subtitle</a:t>
            </a:r>
            <a:endParaRPr lang="en-US" dirty="0"/>
          </a:p>
        </p:txBody>
      </p:sp>
      <p:grpSp>
        <p:nvGrpSpPr>
          <p:cNvPr id="4" name="Group 3">
            <a:extLst>
              <a:ext uri="{FF2B5EF4-FFF2-40B4-BE49-F238E27FC236}">
                <a16:creationId xmlns:a16="http://schemas.microsoft.com/office/drawing/2014/main" id="{741D5DFE-8F3F-B784-41B0-31F1C534B8C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5" name="Rectangle 4">
              <a:extLst>
                <a:ext uri="{FF2B5EF4-FFF2-40B4-BE49-F238E27FC236}">
                  <a16:creationId xmlns:a16="http://schemas.microsoft.com/office/drawing/2014/main" id="{C78FF8C9-13C5-56E2-15F0-726312FF5E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4867E99-B662-B6E9-E6E5-C3407AF4191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9" name="Group 18">
                <a:extLst>
                  <a:ext uri="{FF2B5EF4-FFF2-40B4-BE49-F238E27FC236}">
                    <a16:creationId xmlns:a16="http://schemas.microsoft.com/office/drawing/2014/main" id="{17278895-DA26-C127-87C0-697FD9488C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7" name="Freeform 68">
                  <a:extLst>
                    <a:ext uri="{FF2B5EF4-FFF2-40B4-BE49-F238E27FC236}">
                      <a16:creationId xmlns:a16="http://schemas.microsoft.com/office/drawing/2014/main" id="{830A98F7-AE8F-57AF-4A98-D9FDD5E348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04E85AAB-DBFC-9EFB-0839-BD3BF907CB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FB82D752-7675-919F-1F4E-A662D638CA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315DAC7-8F1F-7516-6093-EF240456E26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2" name="Freeform 68">
                  <a:extLst>
                    <a:ext uri="{FF2B5EF4-FFF2-40B4-BE49-F238E27FC236}">
                      <a16:creationId xmlns:a16="http://schemas.microsoft.com/office/drawing/2014/main" id="{8784DA3A-66FB-8A56-0830-9C7BAE1BD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17465245-FA5B-23A6-733F-92E4C7D22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E5934380-F9D4-5C01-360B-793C27BC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0" name="Group 29">
            <a:extLst>
              <a:ext uri="{FF2B5EF4-FFF2-40B4-BE49-F238E27FC236}">
                <a16:creationId xmlns:a16="http://schemas.microsoft.com/office/drawing/2014/main" id="{DCD2A0D6-CCC5-0E52-3DEA-FC7EDC9C493E}"/>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31" name="Rectangle 30">
              <a:extLst>
                <a:ext uri="{FF2B5EF4-FFF2-40B4-BE49-F238E27FC236}">
                  <a16:creationId xmlns:a16="http://schemas.microsoft.com/office/drawing/2014/main" id="{5952F4BA-7236-1B1C-5216-B9BE515C7C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4555DC04-CCBE-6784-2184-F53E6BB5E1D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33" name="Group 32">
                <a:extLst>
                  <a:ext uri="{FF2B5EF4-FFF2-40B4-BE49-F238E27FC236}">
                    <a16:creationId xmlns:a16="http://schemas.microsoft.com/office/drawing/2014/main" id="{0B9A340D-1663-7DA9-73AE-9B675EF502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38" name="Freeform 68">
                  <a:extLst>
                    <a:ext uri="{FF2B5EF4-FFF2-40B4-BE49-F238E27FC236}">
                      <a16:creationId xmlns:a16="http://schemas.microsoft.com/office/drawing/2014/main" id="{79252168-D1D9-C3CD-EFC8-41C970A05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69">
                  <a:extLst>
                    <a:ext uri="{FF2B5EF4-FFF2-40B4-BE49-F238E27FC236}">
                      <a16:creationId xmlns:a16="http://schemas.microsoft.com/office/drawing/2014/main" id="{BD3D9A06-E42E-5D13-8785-3C0D11DE16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Line 70">
                  <a:extLst>
                    <a:ext uri="{FF2B5EF4-FFF2-40B4-BE49-F238E27FC236}">
                      <a16:creationId xmlns:a16="http://schemas.microsoft.com/office/drawing/2014/main" id="{21834AF8-71F0-5841-4EC6-634FD9FE38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33">
                <a:extLst>
                  <a:ext uri="{FF2B5EF4-FFF2-40B4-BE49-F238E27FC236}">
                    <a16:creationId xmlns:a16="http://schemas.microsoft.com/office/drawing/2014/main" id="{2D1C1DDF-35C6-613D-DA7C-81FC3E0E96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35" name="Freeform 68">
                  <a:extLst>
                    <a:ext uri="{FF2B5EF4-FFF2-40B4-BE49-F238E27FC236}">
                      <a16:creationId xmlns:a16="http://schemas.microsoft.com/office/drawing/2014/main" id="{F63E067E-30E2-CF93-0F3E-7766C716D4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69">
                  <a:extLst>
                    <a:ext uri="{FF2B5EF4-FFF2-40B4-BE49-F238E27FC236}">
                      <a16:creationId xmlns:a16="http://schemas.microsoft.com/office/drawing/2014/main" id="{E1121437-B5EB-87F8-77CC-3B2824452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Line 70">
                  <a:extLst>
                    <a:ext uri="{FF2B5EF4-FFF2-40B4-BE49-F238E27FC236}">
                      <a16:creationId xmlns:a16="http://schemas.microsoft.com/office/drawing/2014/main" id="{0FC3E6C1-F30C-BEBC-7EBD-1D93DCD05B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spTree>
    <p:extLst>
      <p:ext uri="{BB962C8B-B14F-4D97-AF65-F5344CB8AC3E}">
        <p14:creationId xmlns:p14="http://schemas.microsoft.com/office/powerpoint/2010/main" val="28243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D905AD-2C09-A80F-FBF0-4F45A7A148CC}"/>
              </a:ext>
            </a:extLst>
          </p:cNvPr>
          <p:cNvSpPr>
            <a:spLocks noGrp="1"/>
          </p:cNvSpPr>
          <p:nvPr>
            <p:ph type="title" hasCustomPrompt="1"/>
          </p:nvPr>
        </p:nvSpPr>
        <p:spPr>
          <a:xfrm>
            <a:off x="568163" y="400049"/>
            <a:ext cx="8647721" cy="1185045"/>
          </a:xfrm>
        </p:spPr>
        <p:txBody>
          <a:bodyPr lIns="0">
            <a:normAutofit/>
          </a:bodyPr>
          <a:lstStyle>
            <a:lvl1pPr>
              <a:defRPr sz="3600"/>
            </a:lvl1pPr>
          </a:lstStyle>
          <a:p>
            <a:r>
              <a:rPr lang="en-US" dirty="0"/>
              <a:t>Click to add title</a:t>
            </a:r>
          </a:p>
        </p:txBody>
      </p:sp>
      <p:sp>
        <p:nvSpPr>
          <p:cNvPr id="10" name="Content Placeholder 2">
            <a:extLst>
              <a:ext uri="{FF2B5EF4-FFF2-40B4-BE49-F238E27FC236}">
                <a16:creationId xmlns:a16="http://schemas.microsoft.com/office/drawing/2014/main" id="{76F87AC4-493F-1EB8-D127-C21530FA824E}"/>
              </a:ext>
            </a:extLst>
          </p:cNvPr>
          <p:cNvSpPr>
            <a:spLocks noGrp="1"/>
          </p:cNvSpPr>
          <p:nvPr>
            <p:ph idx="10" hasCustomPrompt="1"/>
          </p:nvPr>
        </p:nvSpPr>
        <p:spPr>
          <a:xfrm>
            <a:off x="568163" y="1997132"/>
            <a:ext cx="8652793" cy="4232218"/>
          </a:xfrm>
        </p:spPr>
        <p:txBody>
          <a:bodyPr lIns="0">
            <a:normAutofit/>
          </a:bodyPr>
          <a:lstStyle>
            <a:lvl1pPr marL="285750" indent="-285750">
              <a:lnSpc>
                <a:spcPct val="130000"/>
              </a:lnSpc>
              <a:buFont typeface="Arial" panose="020B0604020202020204" pitchFamily="34" charset="0"/>
              <a:buChar char="•"/>
              <a:defRPr sz="1800"/>
            </a:lvl1pPr>
            <a:lvl2pPr marL="645750" indent="-285750">
              <a:lnSpc>
                <a:spcPct val="130000"/>
              </a:lnSpc>
              <a:buFont typeface="Arial" panose="020B0604020202020204" pitchFamily="34" charset="0"/>
              <a:buChar char="•"/>
              <a:defRPr sz="1800"/>
            </a:lvl2pPr>
            <a:lvl3pPr marL="1005750" indent="-285750">
              <a:lnSpc>
                <a:spcPct val="130000"/>
              </a:lnSpc>
              <a:buFont typeface="Arial" panose="020B0604020202020204" pitchFamily="34" charset="0"/>
              <a:buChar char="•"/>
              <a:defRPr sz="1800"/>
            </a:lvl3pPr>
            <a:lvl4pPr marL="1365750" indent="-285750">
              <a:lnSpc>
                <a:spcPct val="130000"/>
              </a:lnSpc>
              <a:buFont typeface="Arial" panose="020B0604020202020204" pitchFamily="34" charset="0"/>
              <a:buChar char="•"/>
              <a:defRPr sz="1800"/>
            </a:lvl4pPr>
            <a:lvl5pPr marL="1725750" indent="-285750">
              <a:lnSpc>
                <a:spcPct val="130000"/>
              </a:lnSpc>
              <a:buFont typeface="Arial" panose="020B0604020202020204" pitchFamily="34" charset="0"/>
              <a:buChar char="•"/>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CBBE6897-C551-2BCB-F552-C4B761D2C77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50" name="Group 49">
              <a:extLst>
                <a:ext uri="{FF2B5EF4-FFF2-40B4-BE49-F238E27FC236}">
                  <a16:creationId xmlns:a16="http://schemas.microsoft.com/office/drawing/2014/main" id="{C8215B7C-A98D-6F6C-9039-6F2AAEEFDDD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84D4E7B-7775-1603-2C3F-5C26535772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6F97B093-B348-8A25-789A-743A43E9038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32DEA9-6233-9CDE-64C6-744FC6CD6E4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9274C521-E533-D3E5-CE64-E3A3AEC0FE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2C69CF99-91AA-9E24-24AE-5A89748B46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A35D6C12-B227-D277-0499-FA2765DB20A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01FCD87F-4621-47F3-CC5C-A1A8F67332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7C3364-8305-C08F-4132-18DA2D39BF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18093390-6F0E-5ED5-5DAF-40FF11548946}"/>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2" name="Group 51">
                <a:extLst>
                  <a:ext uri="{FF2B5EF4-FFF2-40B4-BE49-F238E27FC236}">
                    <a16:creationId xmlns:a16="http://schemas.microsoft.com/office/drawing/2014/main" id="{CEAA9FA7-0165-F161-72DC-F2E001FCF3A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9F185D91-004D-5474-3DD0-9153A2AEA2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D995CD54-9374-D2B3-957D-6925B750A6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EDCD4830-6A47-A59E-6569-B352E6D6617F}"/>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89" name="Straight Connector 88">
            <a:extLst>
              <a:ext uri="{FF2B5EF4-FFF2-40B4-BE49-F238E27FC236}">
                <a16:creationId xmlns:a16="http://schemas.microsoft.com/office/drawing/2014/main" id="{000E8D63-E827-790A-519A-B36BFBDEB4B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3"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A908D1ED-4589-9577-8D42-858F2E0054C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34" name="Group 133">
              <a:extLst>
                <a:ext uri="{FF2B5EF4-FFF2-40B4-BE49-F238E27FC236}">
                  <a16:creationId xmlns:a16="http://schemas.microsoft.com/office/drawing/2014/main" id="{2657C24A-988F-290D-0D82-858C3E574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40" name="Group 139">
                <a:extLst>
                  <a:ext uri="{FF2B5EF4-FFF2-40B4-BE49-F238E27FC236}">
                    <a16:creationId xmlns:a16="http://schemas.microsoft.com/office/drawing/2014/main" id="{3AB3F4C6-5635-3075-CCEA-4675932DD4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4" name="Straight Connector 143">
                  <a:extLst>
                    <a:ext uri="{FF2B5EF4-FFF2-40B4-BE49-F238E27FC236}">
                      <a16:creationId xmlns:a16="http://schemas.microsoft.com/office/drawing/2014/main" id="{02F5D12D-62A1-0F12-12B0-572BA5657EF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47EADA3-585F-FC49-7481-AF5B4DA0939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6" name="Rectangle 30">
                  <a:extLst>
                    <a:ext uri="{FF2B5EF4-FFF2-40B4-BE49-F238E27FC236}">
                      <a16:creationId xmlns:a16="http://schemas.microsoft.com/office/drawing/2014/main" id="{DFB52899-BBD4-527C-5990-88BF84565D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30">
                  <a:extLst>
                    <a:ext uri="{FF2B5EF4-FFF2-40B4-BE49-F238E27FC236}">
                      <a16:creationId xmlns:a16="http://schemas.microsoft.com/office/drawing/2014/main" id="{653A3527-A6E3-89A6-71ED-9A7D8EBA4C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CD03B7A9-CD70-40B9-650E-43C78D4F16F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2" name="Freeform: Shape 141">
                  <a:extLst>
                    <a:ext uri="{FF2B5EF4-FFF2-40B4-BE49-F238E27FC236}">
                      <a16:creationId xmlns:a16="http://schemas.microsoft.com/office/drawing/2014/main" id="{451CBB11-40F3-F130-BA91-6311C58CB1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3" name="Freeform: Shape 142">
                  <a:extLst>
                    <a:ext uri="{FF2B5EF4-FFF2-40B4-BE49-F238E27FC236}">
                      <a16:creationId xmlns:a16="http://schemas.microsoft.com/office/drawing/2014/main" id="{2CCB9535-280C-59F1-2408-AFAD8D1BE2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5" name="Group 134">
              <a:extLst>
                <a:ext uri="{FF2B5EF4-FFF2-40B4-BE49-F238E27FC236}">
                  <a16:creationId xmlns:a16="http://schemas.microsoft.com/office/drawing/2014/main" id="{44493786-0B0A-24D5-26A9-8E820E6AB8F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36" name="Group 135">
                <a:extLst>
                  <a:ext uri="{FF2B5EF4-FFF2-40B4-BE49-F238E27FC236}">
                    <a16:creationId xmlns:a16="http://schemas.microsoft.com/office/drawing/2014/main" id="{F66FA07F-4726-2875-B812-6BCC5ABCC25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8" name="Freeform 68">
                  <a:extLst>
                    <a:ext uri="{FF2B5EF4-FFF2-40B4-BE49-F238E27FC236}">
                      <a16:creationId xmlns:a16="http://schemas.microsoft.com/office/drawing/2014/main" id="{A3457F2F-D92C-2F19-7ECB-5110F6A2BB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69">
                  <a:extLst>
                    <a:ext uri="{FF2B5EF4-FFF2-40B4-BE49-F238E27FC236}">
                      <a16:creationId xmlns:a16="http://schemas.microsoft.com/office/drawing/2014/main" id="{6ABA0333-6EC3-6BEF-E476-C0072364AA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7" name="Line 70">
                <a:extLst>
                  <a:ext uri="{FF2B5EF4-FFF2-40B4-BE49-F238E27FC236}">
                    <a16:creationId xmlns:a16="http://schemas.microsoft.com/office/drawing/2014/main" id="{D9E689F1-3CC0-2CE6-27B1-34AA1949B9CB}"/>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 name="Date Placeholder 3">
            <a:extLst>
              <a:ext uri="{FF2B5EF4-FFF2-40B4-BE49-F238E27FC236}">
                <a16:creationId xmlns:a16="http://schemas.microsoft.com/office/drawing/2014/main" id="{6811096D-7051-CD8E-3C9B-63077216B6FE}"/>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endParaRPr lang="en-US" dirty="0"/>
          </a:p>
        </p:txBody>
      </p:sp>
      <p:sp>
        <p:nvSpPr>
          <p:cNvPr id="7" name="Footer Placeholder 6">
            <a:extLst>
              <a:ext uri="{FF2B5EF4-FFF2-40B4-BE49-F238E27FC236}">
                <a16:creationId xmlns:a16="http://schemas.microsoft.com/office/drawing/2014/main" id="{83375748-D6D7-A497-C19F-581BC0934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31AC1AD6-D101-6CA6-45FC-DC48C0F32DC9}"/>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78445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6F8AB8B9-9DB5-3592-13B2-C6EAC9964CDC}"/>
              </a:ext>
            </a:extLst>
          </p:cNvPr>
          <p:cNvSpPr>
            <a:spLocks noGrp="1"/>
          </p:cNvSpPr>
          <p:nvPr>
            <p:ph type="title" hasCustomPrompt="1"/>
          </p:nvPr>
        </p:nvSpPr>
        <p:spPr>
          <a:xfrm>
            <a:off x="568164" y="400049"/>
            <a:ext cx="11104724" cy="1185045"/>
          </a:xfrm>
        </p:spPr>
        <p:txBody>
          <a:bodyPr lIns="0">
            <a:normAutofit/>
          </a:bodyPr>
          <a:lstStyle>
            <a:lvl1pPr>
              <a:defRPr sz="3600"/>
            </a:lvl1pPr>
          </a:lstStyle>
          <a:p>
            <a:r>
              <a:rPr lang="en-US" dirty="0"/>
              <a:t>Click to add title</a:t>
            </a:r>
          </a:p>
        </p:txBody>
      </p:sp>
      <p:sp>
        <p:nvSpPr>
          <p:cNvPr id="10" name="Content Placeholder 3">
            <a:extLst>
              <a:ext uri="{FF2B5EF4-FFF2-40B4-BE49-F238E27FC236}">
                <a16:creationId xmlns:a16="http://schemas.microsoft.com/office/drawing/2014/main" id="{96B6B9D5-CD1B-A940-279D-F71F01ADB003}"/>
              </a:ext>
            </a:extLst>
          </p:cNvPr>
          <p:cNvSpPr>
            <a:spLocks noGrp="1"/>
          </p:cNvSpPr>
          <p:nvPr>
            <p:ph sz="half" idx="12" hasCustomPrompt="1"/>
          </p:nvPr>
        </p:nvSpPr>
        <p:spPr>
          <a:xfrm>
            <a:off x="568164"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269BDF9-7C8E-6E41-2B0A-E6156A56F0EF}"/>
              </a:ext>
            </a:extLst>
          </p:cNvPr>
          <p:cNvSpPr>
            <a:spLocks noGrp="1"/>
          </p:cNvSpPr>
          <p:nvPr>
            <p:ph sz="half" idx="13" hasCustomPrompt="1"/>
          </p:nvPr>
        </p:nvSpPr>
        <p:spPr>
          <a:xfrm>
            <a:off x="6274202"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B8ED33-4EE7-7B50-3C8D-2D43FCEE2B34}"/>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9C8F833A-02FB-E36B-45C9-0645070F68FD}"/>
              </a:ext>
            </a:extLst>
          </p:cNvPr>
          <p:cNvSpPr>
            <a:spLocks noGrp="1"/>
          </p:cNvSpPr>
          <p:nvPr>
            <p:ph type="dt" sz="half" idx="11"/>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endParaRPr lang="en-US" dirty="0"/>
          </a:p>
        </p:txBody>
      </p:sp>
      <p:sp>
        <p:nvSpPr>
          <p:cNvPr id="3" name="Footer Placeholder 6">
            <a:extLst>
              <a:ext uri="{FF2B5EF4-FFF2-40B4-BE49-F238E27FC236}">
                <a16:creationId xmlns:a16="http://schemas.microsoft.com/office/drawing/2014/main" id="{7BDAEEC9-E6ED-C61A-85C7-C1E0B67B1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E71492A7-053E-DE52-D433-9715A1632BE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3932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hasCustomPrompt="1"/>
          </p:nvPr>
        </p:nvSpPr>
        <p:spPr>
          <a:xfrm>
            <a:off x="3890507" y="395289"/>
            <a:ext cx="7733329" cy="1189806"/>
          </a:xfrm>
        </p:spPr>
        <p:txBody>
          <a:bodyPr lIns="0">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hasCustomPrompt="1"/>
          </p:nvPr>
        </p:nvSpPr>
        <p:spPr>
          <a:xfrm>
            <a:off x="3890507" y="1997132"/>
            <a:ext cx="2765356" cy="4465579"/>
          </a:xfrm>
        </p:spPr>
        <p:txBody>
          <a:bodyPr lIns="0">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sp>
        <p:nvSpPr>
          <p:cNvPr id="8" name="Content Placeholder 3">
            <a:extLst>
              <a:ext uri="{FF2B5EF4-FFF2-40B4-BE49-F238E27FC236}">
                <a16:creationId xmlns:a16="http://schemas.microsoft.com/office/drawing/2014/main" id="{C8C1FBAB-005F-F0AD-1BEA-D659045F89F3}"/>
              </a:ext>
            </a:extLst>
          </p:cNvPr>
          <p:cNvSpPr>
            <a:spLocks noGrp="1"/>
          </p:cNvSpPr>
          <p:nvPr>
            <p:ph sz="half" idx="13" hasCustomPrompt="1"/>
          </p:nvPr>
        </p:nvSpPr>
        <p:spPr>
          <a:xfrm>
            <a:off x="6815634" y="1997132"/>
            <a:ext cx="4808202" cy="4232218"/>
          </a:xfrm>
        </p:spPr>
        <p:txBody>
          <a:bodyPr lIns="9144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40CF0BDF-4C70-3A21-D896-DAC13562A29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890509"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735428F-DCEA-E8DB-1A53-7A9E8B6BD17C}"/>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76" name="Freeform 64">
              <a:extLst>
                <a:ext uri="{FF2B5EF4-FFF2-40B4-BE49-F238E27FC236}">
                  <a16:creationId xmlns:a16="http://schemas.microsoft.com/office/drawing/2014/main" id="{B08950FF-1512-B7DF-BED3-12DAB240CE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1">
              <a:extLst>
                <a:ext uri="{FF2B5EF4-FFF2-40B4-BE49-F238E27FC236}">
                  <a16:creationId xmlns:a16="http://schemas.microsoft.com/office/drawing/2014/main" id="{FED46019-50FE-56DC-07AE-3140B62D99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61">
              <a:extLst>
                <a:ext uri="{FF2B5EF4-FFF2-40B4-BE49-F238E27FC236}">
                  <a16:creationId xmlns:a16="http://schemas.microsoft.com/office/drawing/2014/main" id="{F8344F6F-7BFF-A0C1-6A5C-7C26859CEF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78">
              <a:extLst>
                <a:ext uri="{FF2B5EF4-FFF2-40B4-BE49-F238E27FC236}">
                  <a16:creationId xmlns:a16="http://schemas.microsoft.com/office/drawing/2014/main" id="{B351AD35-F328-430C-AC8C-9C2FCC751B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4">
              <a:extLst>
                <a:ext uri="{FF2B5EF4-FFF2-40B4-BE49-F238E27FC236}">
                  <a16:creationId xmlns:a16="http://schemas.microsoft.com/office/drawing/2014/main" id="{26C9E2DF-5528-DC17-0E3E-5CAB023139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6D0E3D9-FDBB-F24B-58B3-5D64BA3AD9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0">
              <a:extLst>
                <a:ext uri="{FF2B5EF4-FFF2-40B4-BE49-F238E27FC236}">
                  <a16:creationId xmlns:a16="http://schemas.microsoft.com/office/drawing/2014/main" id="{7CEB91EF-B50A-86E9-6E90-5306CC452C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59">
              <a:extLst>
                <a:ext uri="{FF2B5EF4-FFF2-40B4-BE49-F238E27FC236}">
                  <a16:creationId xmlns:a16="http://schemas.microsoft.com/office/drawing/2014/main" id="{9F658E30-2295-292A-732D-35D6A2A3AB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62">
              <a:extLst>
                <a:ext uri="{FF2B5EF4-FFF2-40B4-BE49-F238E27FC236}">
                  <a16:creationId xmlns:a16="http://schemas.microsoft.com/office/drawing/2014/main" id="{46653527-5E94-B1BE-2530-38683A6E58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65">
              <a:extLst>
                <a:ext uri="{FF2B5EF4-FFF2-40B4-BE49-F238E27FC236}">
                  <a16:creationId xmlns:a16="http://schemas.microsoft.com/office/drawing/2014/main" id="{746ECD9D-C4C1-ABBF-B385-62CE709171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79">
              <a:extLst>
                <a:ext uri="{FF2B5EF4-FFF2-40B4-BE49-F238E27FC236}">
                  <a16:creationId xmlns:a16="http://schemas.microsoft.com/office/drawing/2014/main" id="{F12FD0B4-D775-8778-B4AB-281288125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82">
              <a:extLst>
                <a:ext uri="{FF2B5EF4-FFF2-40B4-BE49-F238E27FC236}">
                  <a16:creationId xmlns:a16="http://schemas.microsoft.com/office/drawing/2014/main" id="{9060E759-708B-81DA-7D61-A5E4FD15AF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85">
              <a:extLst>
                <a:ext uri="{FF2B5EF4-FFF2-40B4-BE49-F238E27FC236}">
                  <a16:creationId xmlns:a16="http://schemas.microsoft.com/office/drawing/2014/main" id="{C1BC18FF-D435-8372-8D36-F0A2E2FF12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88">
              <a:extLst>
                <a:ext uri="{FF2B5EF4-FFF2-40B4-BE49-F238E27FC236}">
                  <a16:creationId xmlns:a16="http://schemas.microsoft.com/office/drawing/2014/main" id="{D7BE903D-C298-1952-7991-8E31C2AF26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0" name="Group 89">
              <a:extLst>
                <a:ext uri="{FF2B5EF4-FFF2-40B4-BE49-F238E27FC236}">
                  <a16:creationId xmlns:a16="http://schemas.microsoft.com/office/drawing/2014/main" id="{B607DCA6-6024-D362-9330-8AFFBBB8A73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1" name="Line 63">
                <a:extLst>
                  <a:ext uri="{FF2B5EF4-FFF2-40B4-BE49-F238E27FC236}">
                    <a16:creationId xmlns:a16="http://schemas.microsoft.com/office/drawing/2014/main" id="{3B80B578-9153-AA37-CCF4-1C530CE74F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66">
                <a:extLst>
                  <a:ext uri="{FF2B5EF4-FFF2-40B4-BE49-F238E27FC236}">
                    <a16:creationId xmlns:a16="http://schemas.microsoft.com/office/drawing/2014/main" id="{70FF2BF6-5E2B-13B9-B292-51297D0F07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67">
                <a:extLst>
                  <a:ext uri="{FF2B5EF4-FFF2-40B4-BE49-F238E27FC236}">
                    <a16:creationId xmlns:a16="http://schemas.microsoft.com/office/drawing/2014/main" id="{10EEC0DE-2FA0-2991-F09B-FDB7F90BCF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80">
                <a:extLst>
                  <a:ext uri="{FF2B5EF4-FFF2-40B4-BE49-F238E27FC236}">
                    <a16:creationId xmlns:a16="http://schemas.microsoft.com/office/drawing/2014/main" id="{FD5727E7-2D7B-1745-2AFE-EE92B123D0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83">
                <a:extLst>
                  <a:ext uri="{FF2B5EF4-FFF2-40B4-BE49-F238E27FC236}">
                    <a16:creationId xmlns:a16="http://schemas.microsoft.com/office/drawing/2014/main" id="{7E599577-4F0E-E46B-8F38-5DE84B9EB3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86">
                <a:extLst>
                  <a:ext uri="{FF2B5EF4-FFF2-40B4-BE49-F238E27FC236}">
                    <a16:creationId xmlns:a16="http://schemas.microsoft.com/office/drawing/2014/main" id="{EBC3501F-ACA9-9716-54B2-308F761A35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89">
                <a:extLst>
                  <a:ext uri="{FF2B5EF4-FFF2-40B4-BE49-F238E27FC236}">
                    <a16:creationId xmlns:a16="http://schemas.microsoft.com/office/drawing/2014/main" id="{8F837063-D92B-EA3A-1299-475B6632C0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D1A340BC-A6D3-539D-CB1E-965CF9C5DE9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99" name="Freeform 64">
              <a:extLst>
                <a:ext uri="{FF2B5EF4-FFF2-40B4-BE49-F238E27FC236}">
                  <a16:creationId xmlns:a16="http://schemas.microsoft.com/office/drawing/2014/main" id="{7AC7CD44-8A4B-F8A7-C900-0DD35E0EB8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81">
              <a:extLst>
                <a:ext uri="{FF2B5EF4-FFF2-40B4-BE49-F238E27FC236}">
                  <a16:creationId xmlns:a16="http://schemas.microsoft.com/office/drawing/2014/main" id="{11D7F6C7-DB52-EF70-52AC-898829F0A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61">
              <a:extLst>
                <a:ext uri="{FF2B5EF4-FFF2-40B4-BE49-F238E27FC236}">
                  <a16:creationId xmlns:a16="http://schemas.microsoft.com/office/drawing/2014/main" id="{198FB818-8D72-83A8-92A1-DBF959851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78">
              <a:extLst>
                <a:ext uri="{FF2B5EF4-FFF2-40B4-BE49-F238E27FC236}">
                  <a16:creationId xmlns:a16="http://schemas.microsoft.com/office/drawing/2014/main" id="{3D0C3C81-7CE0-2D78-D02F-F9DCF05011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84">
              <a:extLst>
                <a:ext uri="{FF2B5EF4-FFF2-40B4-BE49-F238E27FC236}">
                  <a16:creationId xmlns:a16="http://schemas.microsoft.com/office/drawing/2014/main" id="{0C7ED120-F30B-14AB-5B2F-B022C86689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87">
              <a:extLst>
                <a:ext uri="{FF2B5EF4-FFF2-40B4-BE49-F238E27FC236}">
                  <a16:creationId xmlns:a16="http://schemas.microsoft.com/office/drawing/2014/main" id="{60788874-2352-19A7-D664-0106854D90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60">
              <a:extLst>
                <a:ext uri="{FF2B5EF4-FFF2-40B4-BE49-F238E27FC236}">
                  <a16:creationId xmlns:a16="http://schemas.microsoft.com/office/drawing/2014/main" id="{88B03378-17C4-9F0A-14DE-B0D14C3A5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59">
              <a:extLst>
                <a:ext uri="{FF2B5EF4-FFF2-40B4-BE49-F238E27FC236}">
                  <a16:creationId xmlns:a16="http://schemas.microsoft.com/office/drawing/2014/main" id="{AF0D137B-1827-9F4C-03BB-6D7F26FF51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62">
              <a:extLst>
                <a:ext uri="{FF2B5EF4-FFF2-40B4-BE49-F238E27FC236}">
                  <a16:creationId xmlns:a16="http://schemas.microsoft.com/office/drawing/2014/main" id="{F0D58801-920F-64E9-DD6A-9E41DB9CE1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65">
              <a:extLst>
                <a:ext uri="{FF2B5EF4-FFF2-40B4-BE49-F238E27FC236}">
                  <a16:creationId xmlns:a16="http://schemas.microsoft.com/office/drawing/2014/main" id="{1196BF7F-0B7D-24CC-1BF8-28DE94B282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79">
              <a:extLst>
                <a:ext uri="{FF2B5EF4-FFF2-40B4-BE49-F238E27FC236}">
                  <a16:creationId xmlns:a16="http://schemas.microsoft.com/office/drawing/2014/main" id="{0055D8F4-D194-4E40-FA91-94F7A1AEC8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82">
              <a:extLst>
                <a:ext uri="{FF2B5EF4-FFF2-40B4-BE49-F238E27FC236}">
                  <a16:creationId xmlns:a16="http://schemas.microsoft.com/office/drawing/2014/main" id="{CBF5427B-8B0F-8276-A243-4B27DA41C3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85">
              <a:extLst>
                <a:ext uri="{FF2B5EF4-FFF2-40B4-BE49-F238E27FC236}">
                  <a16:creationId xmlns:a16="http://schemas.microsoft.com/office/drawing/2014/main" id="{200EE055-2A12-AA92-46E4-2FA8D7BA3C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88">
              <a:extLst>
                <a:ext uri="{FF2B5EF4-FFF2-40B4-BE49-F238E27FC236}">
                  <a16:creationId xmlns:a16="http://schemas.microsoft.com/office/drawing/2014/main" id="{3C38B1EC-E4D2-BF06-976B-C14979A121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3" name="Group 112">
              <a:extLst>
                <a:ext uri="{FF2B5EF4-FFF2-40B4-BE49-F238E27FC236}">
                  <a16:creationId xmlns:a16="http://schemas.microsoft.com/office/drawing/2014/main" id="{5BCF6A29-31B0-2441-356B-86247D86DC1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4" name="Line 63">
                <a:extLst>
                  <a:ext uri="{FF2B5EF4-FFF2-40B4-BE49-F238E27FC236}">
                    <a16:creationId xmlns:a16="http://schemas.microsoft.com/office/drawing/2014/main" id="{6EB6905C-ACF6-9AF1-664F-5C0FED8A66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66">
                <a:extLst>
                  <a:ext uri="{FF2B5EF4-FFF2-40B4-BE49-F238E27FC236}">
                    <a16:creationId xmlns:a16="http://schemas.microsoft.com/office/drawing/2014/main" id="{0E262CE0-BAF1-8146-35BB-AC059F7292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67">
                <a:extLst>
                  <a:ext uri="{FF2B5EF4-FFF2-40B4-BE49-F238E27FC236}">
                    <a16:creationId xmlns:a16="http://schemas.microsoft.com/office/drawing/2014/main" id="{191EBC3F-760E-86C1-8B21-A117912C6C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80">
                <a:extLst>
                  <a:ext uri="{FF2B5EF4-FFF2-40B4-BE49-F238E27FC236}">
                    <a16:creationId xmlns:a16="http://schemas.microsoft.com/office/drawing/2014/main" id="{53EAD6B4-1599-2782-D593-2D6148973A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83">
                <a:extLst>
                  <a:ext uri="{FF2B5EF4-FFF2-40B4-BE49-F238E27FC236}">
                    <a16:creationId xmlns:a16="http://schemas.microsoft.com/office/drawing/2014/main" id="{809484DC-53A9-6DF0-B3E7-61C4BBC6D2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86">
                <a:extLst>
                  <a:ext uri="{FF2B5EF4-FFF2-40B4-BE49-F238E27FC236}">
                    <a16:creationId xmlns:a16="http://schemas.microsoft.com/office/drawing/2014/main" id="{631B2D90-841F-130E-48D8-D77FD39A80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89">
                <a:extLst>
                  <a:ext uri="{FF2B5EF4-FFF2-40B4-BE49-F238E27FC236}">
                    <a16:creationId xmlns:a16="http://schemas.microsoft.com/office/drawing/2014/main" id="{54CE9CB3-DC61-CF9B-41AF-A855A9A7F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 name="Date Placeholder 3">
            <a:extLst>
              <a:ext uri="{FF2B5EF4-FFF2-40B4-BE49-F238E27FC236}">
                <a16:creationId xmlns:a16="http://schemas.microsoft.com/office/drawing/2014/main" id="{51B2F52A-503B-3D02-DD9B-CD13E1192ED9}"/>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endParaRPr lang="en-US" dirty="0"/>
          </a:p>
        </p:txBody>
      </p:sp>
      <p:sp>
        <p:nvSpPr>
          <p:cNvPr id="6" name="Footer Placeholder 6">
            <a:extLst>
              <a:ext uri="{FF2B5EF4-FFF2-40B4-BE49-F238E27FC236}">
                <a16:creationId xmlns:a16="http://schemas.microsoft.com/office/drawing/2014/main" id="{EA1EAF5E-FFB3-BD50-2D80-15B1A519F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686D9679-CDB7-1A17-8236-8B08D90E83F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10611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10FDC-FCA3-4F39-AC3F-82117263912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4" name="Title 10">
            <a:extLst>
              <a:ext uri="{FF2B5EF4-FFF2-40B4-BE49-F238E27FC236}">
                <a16:creationId xmlns:a16="http://schemas.microsoft.com/office/drawing/2014/main" id="{4C136262-2D92-08CC-8364-8E00D9FE631A}"/>
              </a:ext>
            </a:extLst>
          </p:cNvPr>
          <p:cNvSpPr>
            <a:spLocks noGrp="1"/>
          </p:cNvSpPr>
          <p:nvPr>
            <p:ph type="title" hasCustomPrompt="1"/>
          </p:nvPr>
        </p:nvSpPr>
        <p:spPr>
          <a:xfrm>
            <a:off x="4313685" y="400049"/>
            <a:ext cx="7310152" cy="1185045"/>
          </a:xfrm>
        </p:spPr>
        <p:txBody>
          <a:bodyPr lIns="0">
            <a:normAutofit/>
          </a:bodyPr>
          <a:lstStyle>
            <a:lvl1pPr>
              <a:defRPr sz="3600"/>
            </a:lvl1pPr>
          </a:lstStyle>
          <a:p>
            <a:r>
              <a:rPr lang="en-US" dirty="0"/>
              <a:t>Click to add title</a:t>
            </a:r>
          </a:p>
        </p:txBody>
      </p:sp>
      <p:sp>
        <p:nvSpPr>
          <p:cNvPr id="11" name="Picture Placeholder 10">
            <a:extLst>
              <a:ext uri="{FF2B5EF4-FFF2-40B4-BE49-F238E27FC236}">
                <a16:creationId xmlns:a16="http://schemas.microsoft.com/office/drawing/2014/main" id="{6F0F278F-99B1-49C2-968B-C983DF8121A9}"/>
              </a:ext>
            </a:extLst>
          </p:cNvPr>
          <p:cNvSpPr>
            <a:spLocks noGrp="1"/>
          </p:cNvSpPr>
          <p:nvPr>
            <p:ph type="pic" sz="quarter" idx="14" hasCustomPrompt="1"/>
          </p:nvPr>
        </p:nvSpPr>
        <p:spPr>
          <a:xfrm>
            <a:off x="450810" y="430212"/>
            <a:ext cx="2989063" cy="5997575"/>
          </a:xfrm>
        </p:spPr>
        <p:txBody>
          <a:bodyPr>
            <a:normAutofit/>
          </a:bodyPr>
          <a:lstStyle>
            <a:lvl1pPr marL="0" indent="0" algn="ctr">
              <a:buNone/>
              <a:defRPr sz="12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5" name="Content Placeholder 2">
            <a:extLst>
              <a:ext uri="{FF2B5EF4-FFF2-40B4-BE49-F238E27FC236}">
                <a16:creationId xmlns:a16="http://schemas.microsoft.com/office/drawing/2014/main" id="{8DF82769-951B-3DA0-5C05-D7354E00A372}"/>
              </a:ext>
            </a:extLst>
          </p:cNvPr>
          <p:cNvSpPr>
            <a:spLocks noGrp="1"/>
          </p:cNvSpPr>
          <p:nvPr>
            <p:ph idx="10" hasCustomPrompt="1"/>
          </p:nvPr>
        </p:nvSpPr>
        <p:spPr>
          <a:xfrm>
            <a:off x="4313685" y="1997132"/>
            <a:ext cx="7314440" cy="4232218"/>
          </a:xfrm>
        </p:spPr>
        <p:txBody>
          <a:bodyPr lIns="0">
            <a:normAutofit/>
          </a:bodyPr>
          <a:lstStyle>
            <a:lvl1pPr marL="0" indent="0">
              <a:lnSpc>
                <a:spcPct val="130000"/>
              </a:lnSpc>
              <a:buNone/>
              <a:defRPr sz="1800"/>
            </a:lvl1pPr>
            <a:lvl2pPr marL="360000" indent="0">
              <a:lnSpc>
                <a:spcPct val="130000"/>
              </a:lnSpc>
              <a:buNone/>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BE138E9-0025-C4F7-43CB-C242E93B3C5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431368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F3412D6E-AE2E-B8C7-3247-1E771842C84E}"/>
              </a:ext>
            </a:extLst>
          </p:cNvPr>
          <p:cNvSpPr>
            <a:spLocks noGrp="1"/>
          </p:cNvSpPr>
          <p:nvPr>
            <p:ph type="dt" sz="half" idx="2"/>
          </p:nvPr>
        </p:nvSpPr>
        <p:spPr>
          <a:xfrm>
            <a:off x="431368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endParaRPr lang="en-US" dirty="0"/>
          </a:p>
        </p:txBody>
      </p:sp>
      <p:sp>
        <p:nvSpPr>
          <p:cNvPr id="7" name="Footer Placeholder 6">
            <a:extLst>
              <a:ext uri="{FF2B5EF4-FFF2-40B4-BE49-F238E27FC236}">
                <a16:creationId xmlns:a16="http://schemas.microsoft.com/office/drawing/2014/main" id="{FDA960C8-4CEC-FD5C-58B1-0A33E80158A5}"/>
              </a:ext>
            </a:extLst>
          </p:cNvPr>
          <p:cNvSpPr>
            <a:spLocks noGrp="1"/>
          </p:cNvSpPr>
          <p:nvPr>
            <p:ph type="ftr" sz="quarter" idx="3"/>
          </p:nvPr>
        </p:nvSpPr>
        <p:spPr>
          <a:xfrm>
            <a:off x="6161392" y="6356350"/>
            <a:ext cx="3614737" cy="460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46500073-CE8C-BD5A-D965-BBB31877FC06}"/>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50345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Table">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08188DE9-5A5D-940E-A9B9-5CFB3A7C1A19}"/>
              </a:ext>
            </a:extLst>
          </p:cNvPr>
          <p:cNvSpPr>
            <a:spLocks noGrp="1"/>
          </p:cNvSpPr>
          <p:nvPr>
            <p:ph type="title" hasCustomPrompt="1"/>
          </p:nvPr>
        </p:nvSpPr>
        <p:spPr>
          <a:xfrm>
            <a:off x="568164" y="400049"/>
            <a:ext cx="11047042" cy="1185045"/>
          </a:xfrm>
        </p:spPr>
        <p:txBody>
          <a:bodyPr lIns="0">
            <a:normAutofit/>
          </a:bodyPr>
          <a:lstStyle>
            <a:lvl1pPr>
              <a:defRPr sz="3600"/>
            </a:lvl1pPr>
          </a:lstStyle>
          <a:p>
            <a:r>
              <a:rPr lang="en-US" dirty="0"/>
              <a:t>Click to add title</a:t>
            </a:r>
          </a:p>
        </p:txBody>
      </p:sp>
      <p:sp>
        <p:nvSpPr>
          <p:cNvPr id="5" name="Content Placeholder 2">
            <a:extLst>
              <a:ext uri="{FF2B5EF4-FFF2-40B4-BE49-F238E27FC236}">
                <a16:creationId xmlns:a16="http://schemas.microsoft.com/office/drawing/2014/main" id="{A134A48A-4B33-4D5B-B419-07841EB58903}"/>
              </a:ext>
            </a:extLst>
          </p:cNvPr>
          <p:cNvSpPr>
            <a:spLocks noGrp="1"/>
          </p:cNvSpPr>
          <p:nvPr>
            <p:ph idx="10" hasCustomPrompt="1"/>
          </p:nvPr>
        </p:nvSpPr>
        <p:spPr>
          <a:xfrm>
            <a:off x="568164" y="1997132"/>
            <a:ext cx="4105436" cy="4232218"/>
          </a:xfrm>
        </p:spPr>
        <p:txBody>
          <a:bodyPr lIns="0">
            <a:normAutofit/>
          </a:bodyPr>
          <a:lstStyle>
            <a:lvl1pPr marL="0" indent="0">
              <a:lnSpc>
                <a:spcPct val="130000"/>
              </a:lnSpc>
              <a:buNone/>
              <a:defRPr sz="1800"/>
            </a:lvl1pPr>
            <a:lvl2pPr marL="360000" indent="0">
              <a:lnSpc>
                <a:spcPct val="130000"/>
              </a:lnSpc>
              <a:buNone/>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D84167E6-4D04-7A2D-23CD-96BBAF8BB09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BC648438-1E2A-193E-BB18-7CBA2B4929F7}"/>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endParaRPr lang="en-US" dirty="0"/>
          </a:p>
        </p:txBody>
      </p:sp>
      <p:sp>
        <p:nvSpPr>
          <p:cNvPr id="7" name="Footer Placeholder 6">
            <a:extLst>
              <a:ext uri="{FF2B5EF4-FFF2-40B4-BE49-F238E27FC236}">
                <a16:creationId xmlns:a16="http://schemas.microsoft.com/office/drawing/2014/main" id="{704BF0ED-9E99-363F-C319-90444F339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5F4DA9D-3116-000E-0A7B-D7B93F32481B}"/>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
        <p:nvSpPr>
          <p:cNvPr id="10" name="Table Placeholder 9">
            <a:extLst>
              <a:ext uri="{FF2B5EF4-FFF2-40B4-BE49-F238E27FC236}">
                <a16:creationId xmlns:a16="http://schemas.microsoft.com/office/drawing/2014/main" id="{98CFB27C-609E-49B0-CA37-A6CCB5E9DC5C}"/>
              </a:ext>
            </a:extLst>
          </p:cNvPr>
          <p:cNvSpPr>
            <a:spLocks noGrp="1"/>
          </p:cNvSpPr>
          <p:nvPr>
            <p:ph type="tbl" sz="quarter" idx="11" hasCustomPrompt="1"/>
          </p:nvPr>
        </p:nvSpPr>
        <p:spPr>
          <a:xfrm>
            <a:off x="4833938" y="1997075"/>
            <a:ext cx="6781268" cy="4232218"/>
          </a:xfrm>
        </p:spPr>
        <p:txBody>
          <a:bodyPr/>
          <a:lstStyle>
            <a:lvl1pPr>
              <a:defRPr/>
            </a:lvl1pPr>
          </a:lstStyle>
          <a:p>
            <a:r>
              <a:rPr lang="en-US" dirty="0"/>
              <a:t>Click to add table</a:t>
            </a:r>
          </a:p>
        </p:txBody>
      </p:sp>
    </p:spTree>
    <p:extLst>
      <p:ext uri="{BB962C8B-B14F-4D97-AF65-F5344CB8AC3E}">
        <p14:creationId xmlns:p14="http://schemas.microsoft.com/office/powerpoint/2010/main" val="382674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62449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120C2CE9-09D7-C315-9A26-E750905F8DE9}"/>
              </a:ext>
            </a:extLst>
          </p:cNvPr>
          <p:cNvSpPr>
            <a:spLocks noGrp="1"/>
          </p:cNvSpPr>
          <p:nvPr>
            <p:ph type="title" hasCustomPrompt="1"/>
          </p:nvPr>
        </p:nvSpPr>
        <p:spPr>
          <a:xfrm>
            <a:off x="3157636" y="400049"/>
            <a:ext cx="8467760" cy="1185045"/>
          </a:xfrm>
        </p:spPr>
        <p:txBody>
          <a:bodyPr lIns="0">
            <a:normAutofit/>
          </a:bodyPr>
          <a:lstStyle>
            <a:lvl1pPr>
              <a:defRPr sz="3600"/>
            </a:lvl1pPr>
          </a:lstStyle>
          <a:p>
            <a:r>
              <a:rPr lang="en-US" dirty="0"/>
              <a:t>Click to add title</a:t>
            </a:r>
          </a:p>
        </p:txBody>
      </p:sp>
      <p:sp>
        <p:nvSpPr>
          <p:cNvPr id="8" name="Content Placeholder 2">
            <a:extLst>
              <a:ext uri="{FF2B5EF4-FFF2-40B4-BE49-F238E27FC236}">
                <a16:creationId xmlns:a16="http://schemas.microsoft.com/office/drawing/2014/main" id="{BB5F0A77-8ECB-36B0-0483-E734AB12FD75}"/>
              </a:ext>
            </a:extLst>
          </p:cNvPr>
          <p:cNvSpPr>
            <a:spLocks noGrp="1"/>
          </p:cNvSpPr>
          <p:nvPr>
            <p:ph idx="11" hasCustomPrompt="1"/>
          </p:nvPr>
        </p:nvSpPr>
        <p:spPr>
          <a:xfrm>
            <a:off x="3157636" y="1997132"/>
            <a:ext cx="5597686" cy="4356056"/>
          </a:xfrm>
        </p:spPr>
        <p:txBody>
          <a:bodyPr lIns="0">
            <a:normAutofit/>
          </a:bodyPr>
          <a:lstStyle>
            <a:lvl1pPr marL="0" indent="0">
              <a:lnSpc>
                <a:spcPct val="130000"/>
              </a:lnSpc>
              <a:buNone/>
              <a:defRPr sz="1800"/>
            </a:lvl1pPr>
            <a:lvl2pPr marL="645750" indent="-285750">
              <a:lnSpc>
                <a:spcPct val="130000"/>
              </a:lnSpc>
              <a:buFont typeface="Arial" panose="020B0604020202020204" pitchFamily="34" charset="0"/>
              <a:buChar char="•"/>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Content Placeholder 2">
            <a:extLst>
              <a:ext uri="{FF2B5EF4-FFF2-40B4-BE49-F238E27FC236}">
                <a16:creationId xmlns:a16="http://schemas.microsoft.com/office/drawing/2014/main" id="{CB4063C8-82E1-0B52-0D41-B642726AD1E6}"/>
              </a:ext>
            </a:extLst>
          </p:cNvPr>
          <p:cNvSpPr>
            <a:spLocks noGrp="1"/>
          </p:cNvSpPr>
          <p:nvPr>
            <p:ph sz="half" idx="10" hasCustomPrompt="1"/>
          </p:nvPr>
        </p:nvSpPr>
        <p:spPr>
          <a:xfrm>
            <a:off x="8945821" y="1997134"/>
            <a:ext cx="2679575" cy="4356054"/>
          </a:xfrm>
        </p:spPr>
        <p:txBody>
          <a:bodyPr>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grpSp>
        <p:nvGrpSpPr>
          <p:cNvPr id="93" name="Group 92">
            <a:extLst>
              <a:ext uri="{FF2B5EF4-FFF2-40B4-BE49-F238E27FC236}">
                <a16:creationId xmlns:a16="http://schemas.microsoft.com/office/drawing/2014/main" id="{0374DF95-81A4-1CFF-D87E-1DBCA565C792}"/>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94" name="Group 93">
              <a:extLst>
                <a:ext uri="{FF2B5EF4-FFF2-40B4-BE49-F238E27FC236}">
                  <a16:creationId xmlns:a16="http://schemas.microsoft.com/office/drawing/2014/main" id="{C15172FB-4F23-B7CE-4A45-A96A16F64C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00" name="Group 99">
                <a:extLst>
                  <a:ext uri="{FF2B5EF4-FFF2-40B4-BE49-F238E27FC236}">
                    <a16:creationId xmlns:a16="http://schemas.microsoft.com/office/drawing/2014/main" id="{78A1988F-4EE5-01C8-E1E2-EE21A6AF800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4" name="Straight Connector 103">
                  <a:extLst>
                    <a:ext uri="{FF2B5EF4-FFF2-40B4-BE49-F238E27FC236}">
                      <a16:creationId xmlns:a16="http://schemas.microsoft.com/office/drawing/2014/main" id="{59707535-B3AB-7212-B069-A366ABAFE26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4A54E3-A9EA-3476-B996-946D455F356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6" name="Rectangle 30">
                  <a:extLst>
                    <a:ext uri="{FF2B5EF4-FFF2-40B4-BE49-F238E27FC236}">
                      <a16:creationId xmlns:a16="http://schemas.microsoft.com/office/drawing/2014/main" id="{8096AB25-3A2B-B9B7-A68E-1974E3ED8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30">
                  <a:extLst>
                    <a:ext uri="{FF2B5EF4-FFF2-40B4-BE49-F238E27FC236}">
                      <a16:creationId xmlns:a16="http://schemas.microsoft.com/office/drawing/2014/main" id="{2085403A-97EF-4203-C58B-E41070E516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B2F8BD77-64E1-4FBD-81A4-E43A307C934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2" name="Freeform: Shape 101">
                  <a:extLst>
                    <a:ext uri="{FF2B5EF4-FFF2-40B4-BE49-F238E27FC236}">
                      <a16:creationId xmlns:a16="http://schemas.microsoft.com/office/drawing/2014/main" id="{323A0F3A-5730-3AFC-409F-6A67460C5A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3" name="Freeform: Shape 102">
                  <a:extLst>
                    <a:ext uri="{FF2B5EF4-FFF2-40B4-BE49-F238E27FC236}">
                      <a16:creationId xmlns:a16="http://schemas.microsoft.com/office/drawing/2014/main" id="{70681FEE-64CB-7074-366C-42CED63713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5" name="Group 94">
              <a:extLst>
                <a:ext uri="{FF2B5EF4-FFF2-40B4-BE49-F238E27FC236}">
                  <a16:creationId xmlns:a16="http://schemas.microsoft.com/office/drawing/2014/main" id="{08813273-0B3B-17D4-89E5-22B5D640785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96" name="Group 95">
                <a:extLst>
                  <a:ext uri="{FF2B5EF4-FFF2-40B4-BE49-F238E27FC236}">
                    <a16:creationId xmlns:a16="http://schemas.microsoft.com/office/drawing/2014/main" id="{8DEE50A8-DEB8-82E4-6939-22346B41BF8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8" name="Freeform 68">
                  <a:extLst>
                    <a:ext uri="{FF2B5EF4-FFF2-40B4-BE49-F238E27FC236}">
                      <a16:creationId xmlns:a16="http://schemas.microsoft.com/office/drawing/2014/main" id="{7C268328-6EF0-F968-28D1-9F0E5B0177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69">
                  <a:extLst>
                    <a:ext uri="{FF2B5EF4-FFF2-40B4-BE49-F238E27FC236}">
                      <a16:creationId xmlns:a16="http://schemas.microsoft.com/office/drawing/2014/main" id="{37BFDF79-1029-8C4B-621E-4A6C9DFB6D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7" name="Line 70">
                <a:extLst>
                  <a:ext uri="{FF2B5EF4-FFF2-40B4-BE49-F238E27FC236}">
                    <a16:creationId xmlns:a16="http://schemas.microsoft.com/office/drawing/2014/main" id="{20958208-D7CF-3479-7930-E3FB39DAA4D0}"/>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8" name="Group 107">
            <a:extLst>
              <a:ext uri="{FF2B5EF4-FFF2-40B4-BE49-F238E27FC236}">
                <a16:creationId xmlns:a16="http://schemas.microsoft.com/office/drawing/2014/main" id="{A5445BB5-50E8-C707-7C74-32796AC9867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109" name="Group 108">
              <a:extLst>
                <a:ext uri="{FF2B5EF4-FFF2-40B4-BE49-F238E27FC236}">
                  <a16:creationId xmlns:a16="http://schemas.microsoft.com/office/drawing/2014/main" id="{60348311-F256-5764-CF61-E4D36CE7B8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5" name="Group 114">
                <a:extLst>
                  <a:ext uri="{FF2B5EF4-FFF2-40B4-BE49-F238E27FC236}">
                    <a16:creationId xmlns:a16="http://schemas.microsoft.com/office/drawing/2014/main" id="{965C0C66-56A0-6241-4611-3A2493CC25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19" name="Straight Connector 118">
                  <a:extLst>
                    <a:ext uri="{FF2B5EF4-FFF2-40B4-BE49-F238E27FC236}">
                      <a16:creationId xmlns:a16="http://schemas.microsoft.com/office/drawing/2014/main" id="{EACD9C93-31AC-1752-5BBC-966E9B2DBF9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D9C47F5-E53F-7F26-B78D-C86305CF012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1" name="Rectangle 30">
                  <a:extLst>
                    <a:ext uri="{FF2B5EF4-FFF2-40B4-BE49-F238E27FC236}">
                      <a16:creationId xmlns:a16="http://schemas.microsoft.com/office/drawing/2014/main" id="{83DE65FD-926B-50A2-C5CD-C1ED2C6BFDB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30">
                  <a:extLst>
                    <a:ext uri="{FF2B5EF4-FFF2-40B4-BE49-F238E27FC236}">
                      <a16:creationId xmlns:a16="http://schemas.microsoft.com/office/drawing/2014/main" id="{B2D4F39F-E241-2969-4965-6940516FC5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a:extLst>
                  <a:ext uri="{FF2B5EF4-FFF2-40B4-BE49-F238E27FC236}">
                    <a16:creationId xmlns:a16="http://schemas.microsoft.com/office/drawing/2014/main" id="{38E667E2-23D6-06EC-B435-059EACC0489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7" name="Freeform: Shape 116">
                  <a:extLst>
                    <a:ext uri="{FF2B5EF4-FFF2-40B4-BE49-F238E27FC236}">
                      <a16:creationId xmlns:a16="http://schemas.microsoft.com/office/drawing/2014/main" id="{76B00091-7194-5945-8734-F08C954FA7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8" name="Freeform: Shape 117">
                  <a:extLst>
                    <a:ext uri="{FF2B5EF4-FFF2-40B4-BE49-F238E27FC236}">
                      <a16:creationId xmlns:a16="http://schemas.microsoft.com/office/drawing/2014/main" id="{BBC29BA4-16A3-1452-4146-20264C0146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10" name="Group 109">
              <a:extLst>
                <a:ext uri="{FF2B5EF4-FFF2-40B4-BE49-F238E27FC236}">
                  <a16:creationId xmlns:a16="http://schemas.microsoft.com/office/drawing/2014/main" id="{6DEF5151-E1C8-79DA-AA94-F406CE561B04}"/>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1" name="Group 110">
                <a:extLst>
                  <a:ext uri="{FF2B5EF4-FFF2-40B4-BE49-F238E27FC236}">
                    <a16:creationId xmlns:a16="http://schemas.microsoft.com/office/drawing/2014/main" id="{A63FFA48-1F7E-5963-4AAD-A6E2C1D4B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3" name="Freeform 68">
                  <a:extLst>
                    <a:ext uri="{FF2B5EF4-FFF2-40B4-BE49-F238E27FC236}">
                      <a16:creationId xmlns:a16="http://schemas.microsoft.com/office/drawing/2014/main" id="{9B0AC0F7-48CE-DBC4-877B-C36BD9A0E2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69">
                  <a:extLst>
                    <a:ext uri="{FF2B5EF4-FFF2-40B4-BE49-F238E27FC236}">
                      <a16:creationId xmlns:a16="http://schemas.microsoft.com/office/drawing/2014/main" id="{9CE55AA7-08FE-768A-DFEA-13EE468895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2" name="Line 70">
                <a:extLst>
                  <a:ext uri="{FF2B5EF4-FFF2-40B4-BE49-F238E27FC236}">
                    <a16:creationId xmlns:a16="http://schemas.microsoft.com/office/drawing/2014/main" id="{EE9CD552-7569-2A39-A082-9790C85B6AA4}"/>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2" name="Straight Connector 1">
            <a:extLst>
              <a:ext uri="{FF2B5EF4-FFF2-40B4-BE49-F238E27FC236}">
                <a16:creationId xmlns:a16="http://schemas.microsoft.com/office/drawing/2014/main" id="{6F9AEDFC-F371-37C8-E0DA-7AAFA49CB82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157636"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0FD4A2EC-3D37-5ED6-3C9F-0CE19E6E5BD2}"/>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endParaRPr lang="en-US" dirty="0"/>
          </a:p>
        </p:txBody>
      </p:sp>
      <p:sp>
        <p:nvSpPr>
          <p:cNvPr id="4" name="Footer Placeholder 6">
            <a:extLst>
              <a:ext uri="{FF2B5EF4-FFF2-40B4-BE49-F238E27FC236}">
                <a16:creationId xmlns:a16="http://schemas.microsoft.com/office/drawing/2014/main" id="{F4A13167-ABFC-A428-5DDD-7F6BAA8E98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FCEF8E96-D06F-D077-7044-401B18EE50E6}"/>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848641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7630301" y="533292"/>
            <a:ext cx="4132469" cy="2213542"/>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98061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4" name="Content Placeholder 3">
            <a:extLst>
              <a:ext uri="{FF2B5EF4-FFF2-40B4-BE49-F238E27FC236}">
                <a16:creationId xmlns:a16="http://schemas.microsoft.com/office/drawing/2014/main" id="{8F8E5FA1-697B-6FB5-4F63-346DF5F17039}"/>
              </a:ext>
            </a:extLst>
          </p:cNvPr>
          <p:cNvSpPr>
            <a:spLocks noGrp="1"/>
          </p:cNvSpPr>
          <p:nvPr>
            <p:ph sz="quarter" idx="15" hasCustomPrompt="1"/>
          </p:nvPr>
        </p:nvSpPr>
        <p:spPr>
          <a:xfrm>
            <a:off x="7630067" y="3219450"/>
            <a:ext cx="4128934" cy="3092780"/>
          </a:xfrm>
        </p:spPr>
        <p:txBody>
          <a:bodyPr/>
          <a:lstStyle>
            <a:lvl1pPr marL="0" indent="0" algn="ctr">
              <a:buNone/>
              <a:defRPr lang="en-US" sz="2000" kern="1200" spc="50" dirty="0" smtClean="0">
                <a:solidFill>
                  <a:schemeClr val="tx1">
                    <a:alpha val="60000"/>
                  </a:schemeClr>
                </a:solidFill>
                <a:latin typeface="+mn-lt"/>
                <a:ea typeface="+mn-ea"/>
                <a:cs typeface="Calibri"/>
              </a:defRPr>
            </a:lvl1pPr>
            <a:lvl2pPr marL="360000" indent="0">
              <a:buNone/>
              <a:defRPr lang="en-US" sz="2000" kern="1200" spc="50" dirty="0" smtClean="0">
                <a:solidFill>
                  <a:schemeClr val="tx1">
                    <a:alpha val="60000"/>
                  </a:schemeClr>
                </a:solidFill>
                <a:latin typeface="+mn-lt"/>
                <a:ea typeface="+mn-ea"/>
                <a:cs typeface="Calibri"/>
              </a:defRPr>
            </a:lvl2pPr>
            <a:lvl3pPr marL="720000" indent="0">
              <a:buNone/>
              <a:defRPr lang="en-US" sz="2000" kern="1200" spc="50" dirty="0" smtClean="0">
                <a:solidFill>
                  <a:schemeClr val="tx1">
                    <a:alpha val="60000"/>
                  </a:schemeClr>
                </a:solidFill>
                <a:latin typeface="+mn-lt"/>
                <a:ea typeface="+mn-ea"/>
                <a:cs typeface="Calibri"/>
              </a:defRPr>
            </a:lvl3pPr>
            <a:lvl4pPr marL="1080000" indent="0">
              <a:buNone/>
              <a:defRPr lang="en-US" sz="2000" kern="1200" spc="50" dirty="0" smtClean="0">
                <a:solidFill>
                  <a:schemeClr val="tx1">
                    <a:alpha val="60000"/>
                  </a:schemeClr>
                </a:solidFill>
                <a:latin typeface="+mn-lt"/>
                <a:ea typeface="+mn-ea"/>
                <a:cs typeface="Calibri"/>
              </a:defRPr>
            </a:lvl4pPr>
            <a:lvl5pPr marL="1440000" indent="0">
              <a:buNone/>
              <a:defRPr lang="en-US" sz="2000" kern="1200" spc="50" dirty="0">
                <a:solidFill>
                  <a:schemeClr val="tx1">
                    <a:alpha val="60000"/>
                  </a:schemeClr>
                </a:solidFill>
                <a:latin typeface="+mn-lt"/>
                <a:ea typeface="+mn-ea"/>
                <a:cs typeface="Calibri"/>
              </a:defRPr>
            </a:lvl5pPr>
          </a:lstStyle>
          <a:p>
            <a:pPr lvl="0"/>
            <a:r>
              <a:rPr lang="en-US" dirty="0"/>
              <a:t>Click to add text</a:t>
            </a:r>
          </a:p>
        </p:txBody>
      </p:sp>
    </p:spTree>
    <p:extLst>
      <p:ext uri="{BB962C8B-B14F-4D97-AF65-F5344CB8AC3E}">
        <p14:creationId xmlns:p14="http://schemas.microsoft.com/office/powerpoint/2010/main" val="1189466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984522" y="298564"/>
            <a:ext cx="4650901" cy="6260873"/>
          </a:xfrm>
        </p:spPr>
        <p:txBody>
          <a:bodyPr anchor="ctr">
            <a:noAutofit/>
          </a:bodyPr>
          <a:lstStyle>
            <a:lvl1pPr algn="ctr">
              <a:defRPr sz="6000"/>
            </a:lvl1pPr>
          </a:lstStyle>
          <a:p>
            <a:r>
              <a:rPr lang="en-US" dirty="0"/>
              <a:t>Click to add title</a:t>
            </a:r>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422912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294A09A9-5501-47C1-A89A-A340965A2BE2}" type="slidenum">
              <a:rPr lang="en-US" smtClean="0"/>
              <a:pPr/>
              <a:t>‹#›</a:t>
            </a:fld>
            <a:endParaRPr lang="en-US" dirty="0"/>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45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7252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5523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grpSp>
        <p:nvGrpSpPr>
          <p:cNvPr id="6" name="Group 5">
            <a:extLst>
              <a:ext uri="{FF2B5EF4-FFF2-40B4-BE49-F238E27FC236}">
                <a16:creationId xmlns:a16="http://schemas.microsoft.com/office/drawing/2014/main" id="{17004688-7200-27A0-AED2-FDEA0C50E2E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0962AE0E-CD08-E4A3-B4FB-58E3FB6095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942343E8-72A7-5457-2C99-D033A36FF0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1C19E638-91EB-75DC-9458-EA0229C044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6E02EB3D-A45E-B4B7-9E49-65E6921C6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46ED0F2C-33C6-33F8-D25A-653073FA8F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76C992DF-7C76-80E6-220E-5545B437E8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1532E4B2-6FAE-2363-8842-E08A265B0F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D7AE19E9-E19F-29AF-639C-44EB5FB5E3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FC6B75DA-401A-8C4D-421A-4A0230030C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83B7B7D8-FAE1-EF25-3177-C597CA2855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D8189C2B-39BF-F3AD-761F-3EC5A41393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9B3C11E0-E220-6347-106F-7361EEF4B7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79AAD932-DEE5-826A-1B8E-BF1B2B2BB3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A9BA9C23-F16A-423E-DB70-2BBBE58B0C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237FA726-DD02-A25D-C698-4FB16B377C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A0991B4B-EDB7-1AEE-679D-75A7958333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198D13E0-51CA-CC43-BFAD-752CD4E5ED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979DDC47-298E-AFD7-CE86-9F24018FCB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FDF6497C-C9D8-77C1-9EC1-AA3DC693FD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F94954A5-B504-9802-E8A3-D92A434B21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26CA4C70-E5AD-FFC4-4F64-9029A88E16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C2F66C97-233E-069E-842E-FC7DD613F3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AA0F3696-6B0D-543A-4D40-8B145249C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29D21825-8498-CADF-8EB5-D08C5C4348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D1EBC7BA-66A7-56E5-19F7-65B9A2BE6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41A6EA28-930F-EBBA-43EE-6CB627294A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5297B34D-B81D-6350-4194-484D7EC282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DD7C599E-910F-8D88-3AA0-B24C9A79E1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E663B789-16D2-7968-1AB9-E036E4D428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EBE4D28C-9D5D-2CDF-4E98-5D046F140C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9D439ED-096C-BC38-ECCB-78B2B5178F8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E820AB2-DB7A-A79D-FAE4-35AC3D677C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88E5C4B-5B7B-FDA4-A576-7854A9D159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E3C02BC9-4E4F-3743-8563-808D6A0B43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D0EF96EA-252F-062A-E566-42ABC6B903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58DCE928-965C-EA85-F5C1-24E19E45854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B5B70EF0-D01D-E5DD-0234-6B93EE439E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0351E2-397A-7FC9-6BE5-A3018AAB2B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9EE4DD70-FCD0-DFFE-52A6-0DE9BC23311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466F87F-6F35-E28C-1556-6383A82F7F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D4FD8A8E-2B46-F940-BD0E-086FCF7666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7532BE26-5B7C-EE9E-4191-8A54CDBBD6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BFC8ECE6-D59A-9EE4-CB81-D6162F00D8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15080BC2-EE72-5D70-6666-DEBC4916533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393AA0A3-2A8A-2332-F348-F88D6E1F3B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54355255-9D4E-147B-DA9E-4FFB14E7C1B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0C229BCD-A083-BC81-2151-41E4947E04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F138DCEE-5B8D-D5E5-54B6-6B0BA01F6E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F00BD61F-0747-E748-6BFB-CB875F4942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07C45B1B-92EA-5E82-24D1-931DB8AF99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11B1265-0119-731D-E758-7C0BAFE4B5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35056C9E-95B1-E743-9A73-5A39803B74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873B7450-9F65-5384-2976-127FD87757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93FE1A96-9FB8-DD4B-5EB8-26A91007B6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07C997E7-D2EC-2533-34E1-ADA752DD0A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CDFD69D0-D4F6-6990-4E0A-C6FEB0CE49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825CB36E-9726-A54C-5717-F6A428FED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F8184497-7251-D4E9-F39C-EE556E4B10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835D68A6-6C40-806B-C58A-25B22D6BC6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E36097E1-57E6-7188-7C0D-36C56EF55F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9C1BAB2A-BA9C-8C5A-13B8-CE9C056AE65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4F8DCA4A-A0D6-514F-47BB-541F133C69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0BEDD737-7AD9-32AF-DA50-AE940D883A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361792E-BF11-44DD-3900-9EE92815F3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EF08723B-66BF-73AE-106A-58DBBBABFA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866A6C7D-739E-6ED2-8DC9-F62F969772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3CAE0274-E38E-54A4-13C4-FFD1A9DDC6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7561DEAF-B810-94D1-71BB-2116BFFFA7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323C31A5-9409-F839-90BA-3883DC53230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42742EC4-5A1C-631E-398C-F3C5A9C4A2E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D2C0A335-0DBB-9CDA-7CB6-64689BB782A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1B6FD8-0F3F-70F9-2457-87BB8AAB793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44ACA065-23B9-0399-85C9-8821480A7D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360F78FE-550E-F182-27C9-8D0D0411F4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2BEC42F-0A94-4DB3-9210-90D9BA7610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4639297D-A086-3111-DE35-3ADFC63EC5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0A57F373-E650-007D-EF3A-125835724B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3F7AA1C2-3BC9-2CC2-246C-891EEAAAAAD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8095730D-9E3D-CB3A-4FF1-D9B51A162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FDC9A03-E7DE-3D3E-74F8-C2990A5082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3B430687-A11D-CFC5-B7C6-AF9A479146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F9EEDCBB-CCC4-61BB-3480-8D21A3D2F1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0038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9105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40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0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8199903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1" r:id="rId16"/>
    <p:sldLayoutId id="2147483712" r:id="rId17"/>
    <p:sldLayoutId id="2147483713" r:id="rId18"/>
    <p:sldLayoutId id="2147483714" r:id="rId19"/>
    <p:sldLayoutId id="2147483715" r:id="rId20"/>
    <p:sldLayoutId id="2147483717" r:id="rId21"/>
    <p:sldLayoutId id="2147483672" r:id="rId22"/>
  </p:sldLayoutIdLst>
  <p:hf hdr="0" ft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2" orient="horz" pos="2160">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2" pos="3840">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noAutofit/>
          </a:bodyPr>
          <a:lstStyle/>
          <a:p>
            <a:r>
              <a:rPr lang="en-US" dirty="0"/>
              <a:t>FY 2026 Proposed Budget</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B3F3-B769-5C6E-523E-3F27C8283DE3}"/>
              </a:ext>
            </a:extLst>
          </p:cNvPr>
          <p:cNvSpPr>
            <a:spLocks noGrp="1"/>
          </p:cNvSpPr>
          <p:nvPr>
            <p:ph type="title"/>
          </p:nvPr>
        </p:nvSpPr>
        <p:spPr/>
        <p:txBody>
          <a:bodyPr/>
          <a:lstStyle/>
          <a:p>
            <a:r>
              <a:rPr lang="en-US" dirty="0"/>
              <a:t>OTHER OPTIONS</a:t>
            </a:r>
          </a:p>
        </p:txBody>
      </p:sp>
      <p:sp>
        <p:nvSpPr>
          <p:cNvPr id="3" name="Content Placeholder 2">
            <a:extLst>
              <a:ext uri="{FF2B5EF4-FFF2-40B4-BE49-F238E27FC236}">
                <a16:creationId xmlns:a16="http://schemas.microsoft.com/office/drawing/2014/main" id="{0D03D313-1A64-C819-F78B-F354D89859D3}"/>
              </a:ext>
            </a:extLst>
          </p:cNvPr>
          <p:cNvSpPr>
            <a:spLocks noGrp="1"/>
          </p:cNvSpPr>
          <p:nvPr>
            <p:ph sz="half" idx="12"/>
          </p:nvPr>
        </p:nvSpPr>
        <p:spPr>
          <a:xfrm>
            <a:off x="568164" y="1997132"/>
            <a:ext cx="5398686" cy="3027541"/>
          </a:xfrm>
        </p:spPr>
        <p:txBody>
          <a:bodyPr/>
          <a:lstStyle/>
          <a:p>
            <a:pPr algn="ctr"/>
            <a:endParaRPr lang="en-US" dirty="0"/>
          </a:p>
          <a:p>
            <a:r>
              <a:rPr lang="en-US" dirty="0"/>
              <a:t>A COLA of 1% for all staff, including represented and non-represented instead of a 2.5% COLA is only about $90k savings in base pay.</a:t>
            </a:r>
          </a:p>
        </p:txBody>
      </p:sp>
      <p:sp>
        <p:nvSpPr>
          <p:cNvPr id="4" name="Content Placeholder 3">
            <a:extLst>
              <a:ext uri="{FF2B5EF4-FFF2-40B4-BE49-F238E27FC236}">
                <a16:creationId xmlns:a16="http://schemas.microsoft.com/office/drawing/2014/main" id="{6B1DCEB2-C1D4-D392-0E2A-779EC89E4FB9}"/>
              </a:ext>
            </a:extLst>
          </p:cNvPr>
          <p:cNvSpPr>
            <a:spLocks noGrp="1"/>
          </p:cNvSpPr>
          <p:nvPr>
            <p:ph sz="half" idx="13"/>
          </p:nvPr>
        </p:nvSpPr>
        <p:spPr/>
        <p:txBody>
          <a:bodyPr/>
          <a:lstStyle/>
          <a:p>
            <a:r>
              <a:rPr lang="en-US" sz="3200" dirty="0"/>
              <a:t>An Analysis of Furloughs:</a:t>
            </a:r>
          </a:p>
          <a:p>
            <a:r>
              <a:rPr lang="en-US" dirty="0"/>
              <a:t>One 8-hour furlough day per month for non-essential positions and public works (rotating furlough schedule) = approximately $239k for salaries &amp; benefits.</a:t>
            </a:r>
          </a:p>
        </p:txBody>
      </p:sp>
      <p:sp>
        <p:nvSpPr>
          <p:cNvPr id="6" name="Slide Number Placeholder 5">
            <a:extLst>
              <a:ext uri="{FF2B5EF4-FFF2-40B4-BE49-F238E27FC236}">
                <a16:creationId xmlns:a16="http://schemas.microsoft.com/office/drawing/2014/main" id="{1672E995-8679-DCFB-334E-CBBD67693BFB}"/>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322343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CC7F0-40D2-E7FA-4F62-0D8859289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ED1AF-37C1-3D80-CB5C-5F9C8FBFF738}"/>
              </a:ext>
            </a:extLst>
          </p:cNvPr>
          <p:cNvSpPr>
            <a:spLocks noGrp="1"/>
          </p:cNvSpPr>
          <p:nvPr>
            <p:ph type="title"/>
          </p:nvPr>
        </p:nvSpPr>
        <p:spPr>
          <a:xfrm>
            <a:off x="568164" y="400050"/>
            <a:ext cx="11047042" cy="604886"/>
          </a:xfrm>
        </p:spPr>
        <p:txBody>
          <a:bodyPr>
            <a:normAutofit fontScale="90000"/>
          </a:bodyPr>
          <a:lstStyle/>
          <a:p>
            <a:r>
              <a:rPr lang="en-US" dirty="0"/>
              <a:t>Challenge</a:t>
            </a:r>
          </a:p>
        </p:txBody>
      </p:sp>
      <p:sp>
        <p:nvSpPr>
          <p:cNvPr id="18" name="Content Placeholder 17">
            <a:extLst>
              <a:ext uri="{FF2B5EF4-FFF2-40B4-BE49-F238E27FC236}">
                <a16:creationId xmlns:a16="http://schemas.microsoft.com/office/drawing/2014/main" id="{2A049ABD-718F-C778-BE14-EB95E6C787C6}"/>
              </a:ext>
            </a:extLst>
          </p:cNvPr>
          <p:cNvSpPr>
            <a:spLocks noGrp="1"/>
          </p:cNvSpPr>
          <p:nvPr>
            <p:ph idx="10"/>
          </p:nvPr>
        </p:nvSpPr>
        <p:spPr>
          <a:xfrm>
            <a:off x="3103134" y="400051"/>
            <a:ext cx="7942094" cy="604886"/>
          </a:xfrm>
        </p:spPr>
        <p:txBody>
          <a:bodyPr>
            <a:normAutofit/>
          </a:bodyPr>
          <a:lstStyle/>
          <a:p>
            <a:r>
              <a:rPr lang="en-US" dirty="0"/>
              <a:t>Current Public Safety Facility Fee is not sufficient to meet debt service</a:t>
            </a:r>
          </a:p>
        </p:txBody>
      </p:sp>
      <p:pic>
        <p:nvPicPr>
          <p:cNvPr id="5" name="Table Placeholder 4">
            <a:extLst>
              <a:ext uri="{FF2B5EF4-FFF2-40B4-BE49-F238E27FC236}">
                <a16:creationId xmlns:a16="http://schemas.microsoft.com/office/drawing/2014/main" id="{8D851D6A-066E-70ED-3F22-0A799F6454C3}"/>
              </a:ext>
            </a:extLst>
          </p:cNvPr>
          <p:cNvPicPr>
            <a:picLocks noGrp="1" noChangeAspect="1"/>
          </p:cNvPicPr>
          <p:nvPr>
            <p:ph type="tbl" sz="quarter" idx="11"/>
          </p:nvPr>
        </p:nvPicPr>
        <p:blipFill>
          <a:blip r:embed="rId3"/>
          <a:stretch>
            <a:fillRect/>
          </a:stretch>
        </p:blipFill>
        <p:spPr>
          <a:xfrm>
            <a:off x="259134" y="1004936"/>
            <a:ext cx="11570916" cy="5633988"/>
          </a:xfrm>
          <a:prstGeom prst="rect">
            <a:avLst/>
          </a:prstGeom>
        </p:spPr>
      </p:pic>
      <p:sp>
        <p:nvSpPr>
          <p:cNvPr id="4" name="Slide Number Placeholder 3">
            <a:extLst>
              <a:ext uri="{FF2B5EF4-FFF2-40B4-BE49-F238E27FC236}">
                <a16:creationId xmlns:a16="http://schemas.microsoft.com/office/drawing/2014/main" id="{E1193281-3F7E-343C-5737-DA98BA65DDFB}"/>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134035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568164" y="400050"/>
            <a:ext cx="11047042" cy="604886"/>
          </a:xfrm>
        </p:spPr>
        <p:txBody>
          <a:bodyPr>
            <a:normAutofit fontScale="90000"/>
          </a:bodyPr>
          <a:lstStyle/>
          <a:p>
            <a:r>
              <a:rPr lang="en-US" dirty="0"/>
              <a:t>Challenge</a:t>
            </a:r>
          </a:p>
        </p:txBody>
      </p:sp>
      <p:sp>
        <p:nvSpPr>
          <p:cNvPr id="18" name="Content Placeholder 17">
            <a:extLst>
              <a:ext uri="{FF2B5EF4-FFF2-40B4-BE49-F238E27FC236}">
                <a16:creationId xmlns:a16="http://schemas.microsoft.com/office/drawing/2014/main" id="{23780F96-A835-781A-F44F-1A735EFD59C0}"/>
              </a:ext>
            </a:extLst>
          </p:cNvPr>
          <p:cNvSpPr>
            <a:spLocks noGrp="1"/>
          </p:cNvSpPr>
          <p:nvPr>
            <p:ph idx="10"/>
          </p:nvPr>
        </p:nvSpPr>
        <p:spPr>
          <a:xfrm>
            <a:off x="3103134" y="400051"/>
            <a:ext cx="7942094" cy="604886"/>
          </a:xfrm>
        </p:spPr>
        <p:txBody>
          <a:bodyPr>
            <a:normAutofit/>
          </a:bodyPr>
          <a:lstStyle/>
          <a:p>
            <a:r>
              <a:rPr lang="en-US" dirty="0"/>
              <a:t>Current Public Safety Facility Fee is not sufficient to meet debt service</a:t>
            </a:r>
          </a:p>
        </p:txBody>
      </p:sp>
      <p:pic>
        <p:nvPicPr>
          <p:cNvPr id="5" name="Table Placeholder 4">
            <a:extLst>
              <a:ext uri="{FF2B5EF4-FFF2-40B4-BE49-F238E27FC236}">
                <a16:creationId xmlns:a16="http://schemas.microsoft.com/office/drawing/2014/main" id="{596A03AE-5FFE-14AB-AB81-6067186EAA4D}"/>
              </a:ext>
            </a:extLst>
          </p:cNvPr>
          <p:cNvPicPr>
            <a:picLocks noGrp="1" noChangeAspect="1"/>
          </p:cNvPicPr>
          <p:nvPr>
            <p:ph type="tbl" sz="quarter" idx="11"/>
          </p:nvPr>
        </p:nvPicPr>
        <p:blipFill>
          <a:blip r:embed="rId3"/>
          <a:stretch>
            <a:fillRect/>
          </a:stretch>
        </p:blipFill>
        <p:spPr>
          <a:xfrm>
            <a:off x="276224" y="1114425"/>
            <a:ext cx="11534775" cy="5238750"/>
          </a:xfrm>
          <a:prstGeom prst="rect">
            <a:avLst/>
          </a:prstGeom>
        </p:spPr>
      </p:pic>
      <p:sp>
        <p:nvSpPr>
          <p:cNvPr id="4" name="Slide Number Placeholder 3">
            <a:extLst>
              <a:ext uri="{FF2B5EF4-FFF2-40B4-BE49-F238E27FC236}">
                <a16:creationId xmlns:a16="http://schemas.microsoft.com/office/drawing/2014/main" id="{AECE4B39-0974-E0A4-5BC6-0A8B08D134C1}"/>
              </a:ext>
            </a:extLst>
          </p:cNvPr>
          <p:cNvSpPr>
            <a:spLocks noGrp="1"/>
          </p:cNvSpPr>
          <p:nvPr>
            <p:ph type="sldNum" sz="quarter" idx="4"/>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421291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1C25-04D2-785B-A063-936F68544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0AAD9-487B-BF5F-7C34-CF0DB2475F5A}"/>
              </a:ext>
            </a:extLst>
          </p:cNvPr>
          <p:cNvSpPr>
            <a:spLocks noGrp="1"/>
          </p:cNvSpPr>
          <p:nvPr>
            <p:ph type="title"/>
          </p:nvPr>
        </p:nvSpPr>
        <p:spPr>
          <a:xfrm>
            <a:off x="568164" y="400050"/>
            <a:ext cx="11047042" cy="604886"/>
          </a:xfrm>
        </p:spPr>
        <p:txBody>
          <a:bodyPr>
            <a:normAutofit fontScale="90000"/>
          </a:bodyPr>
          <a:lstStyle/>
          <a:p>
            <a:r>
              <a:rPr lang="en-US" dirty="0"/>
              <a:t>Challenge</a:t>
            </a:r>
          </a:p>
        </p:txBody>
      </p:sp>
      <p:sp>
        <p:nvSpPr>
          <p:cNvPr id="18" name="Content Placeholder 17">
            <a:extLst>
              <a:ext uri="{FF2B5EF4-FFF2-40B4-BE49-F238E27FC236}">
                <a16:creationId xmlns:a16="http://schemas.microsoft.com/office/drawing/2014/main" id="{4AE79C13-5A75-8F65-EC76-6184EF6389F3}"/>
              </a:ext>
            </a:extLst>
          </p:cNvPr>
          <p:cNvSpPr>
            <a:spLocks noGrp="1"/>
          </p:cNvSpPr>
          <p:nvPr>
            <p:ph idx="10"/>
          </p:nvPr>
        </p:nvSpPr>
        <p:spPr>
          <a:xfrm>
            <a:off x="3103134" y="400051"/>
            <a:ext cx="7942094" cy="604886"/>
          </a:xfrm>
        </p:spPr>
        <p:txBody>
          <a:bodyPr>
            <a:normAutofit/>
          </a:bodyPr>
          <a:lstStyle/>
          <a:p>
            <a:r>
              <a:rPr lang="en-US" dirty="0"/>
              <a:t>Additional Loan will be needed to complete project</a:t>
            </a:r>
          </a:p>
        </p:txBody>
      </p:sp>
      <p:pic>
        <p:nvPicPr>
          <p:cNvPr id="5" name="Table Placeholder 4">
            <a:extLst>
              <a:ext uri="{FF2B5EF4-FFF2-40B4-BE49-F238E27FC236}">
                <a16:creationId xmlns:a16="http://schemas.microsoft.com/office/drawing/2014/main" id="{6F1FF6B0-4EE9-E486-9ADE-069BF3E70BDB}"/>
              </a:ext>
            </a:extLst>
          </p:cNvPr>
          <p:cNvPicPr>
            <a:picLocks noGrp="1" noChangeAspect="1"/>
          </p:cNvPicPr>
          <p:nvPr>
            <p:ph type="tbl" sz="quarter" idx="11"/>
          </p:nvPr>
        </p:nvPicPr>
        <p:blipFill>
          <a:blip r:embed="rId3"/>
          <a:stretch>
            <a:fillRect/>
          </a:stretch>
        </p:blipFill>
        <p:spPr>
          <a:xfrm>
            <a:off x="390524" y="1004936"/>
            <a:ext cx="11382375" cy="5653039"/>
          </a:xfrm>
          <a:prstGeom prst="rect">
            <a:avLst/>
          </a:prstGeom>
        </p:spPr>
      </p:pic>
      <p:sp>
        <p:nvSpPr>
          <p:cNvPr id="4" name="Slide Number Placeholder 3">
            <a:extLst>
              <a:ext uri="{FF2B5EF4-FFF2-40B4-BE49-F238E27FC236}">
                <a16:creationId xmlns:a16="http://schemas.microsoft.com/office/drawing/2014/main" id="{9CA2C0DB-0D52-609C-12CA-3D58544F687A}"/>
              </a:ext>
            </a:extLst>
          </p:cNvPr>
          <p:cNvSpPr>
            <a:spLocks noGrp="1"/>
          </p:cNvSpPr>
          <p:nvPr>
            <p:ph type="sldNum" sz="quarter" idx="4"/>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3957753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900A-321E-9B5B-1413-B314F2F36F75}"/>
              </a:ext>
            </a:extLst>
          </p:cNvPr>
          <p:cNvSpPr>
            <a:spLocks noGrp="1"/>
          </p:cNvSpPr>
          <p:nvPr>
            <p:ph type="title"/>
          </p:nvPr>
        </p:nvSpPr>
        <p:spPr>
          <a:xfrm>
            <a:off x="2236206" y="99588"/>
            <a:ext cx="9389190" cy="462387"/>
          </a:xfrm>
        </p:spPr>
        <p:txBody>
          <a:bodyPr>
            <a:normAutofit fontScale="90000"/>
          </a:bodyPr>
          <a:lstStyle/>
          <a:p>
            <a:r>
              <a:rPr lang="en-US" dirty="0"/>
              <a:t>Comparisons from Around the State</a:t>
            </a:r>
          </a:p>
        </p:txBody>
      </p:sp>
      <p:pic>
        <p:nvPicPr>
          <p:cNvPr id="5" name="Content Placeholder 4">
            <a:extLst>
              <a:ext uri="{FF2B5EF4-FFF2-40B4-BE49-F238E27FC236}">
                <a16:creationId xmlns:a16="http://schemas.microsoft.com/office/drawing/2014/main" id="{4C399056-FBDF-6597-2F3E-DD8B699F05BB}"/>
              </a:ext>
            </a:extLst>
          </p:cNvPr>
          <p:cNvPicPr>
            <a:picLocks noGrp="1" noChangeAspect="1"/>
          </p:cNvPicPr>
          <p:nvPr>
            <p:ph idx="11"/>
          </p:nvPr>
        </p:nvPicPr>
        <p:blipFill>
          <a:blip r:embed="rId3"/>
          <a:stretch>
            <a:fillRect/>
          </a:stretch>
        </p:blipFill>
        <p:spPr>
          <a:xfrm>
            <a:off x="180975" y="561975"/>
            <a:ext cx="11742439" cy="6196437"/>
          </a:xfrm>
          <a:prstGeom prst="rect">
            <a:avLst/>
          </a:prstGeom>
        </p:spPr>
      </p:pic>
      <p:sp>
        <p:nvSpPr>
          <p:cNvPr id="4" name="Slide Number Placeholder 3">
            <a:extLst>
              <a:ext uri="{FF2B5EF4-FFF2-40B4-BE49-F238E27FC236}">
                <a16:creationId xmlns:a16="http://schemas.microsoft.com/office/drawing/2014/main" id="{A1CCABB4-8AC4-322D-1BBE-9D91658EA414}"/>
              </a:ext>
            </a:extLst>
          </p:cNvPr>
          <p:cNvSpPr>
            <a:spLocks noGrp="1"/>
          </p:cNvSpPr>
          <p:nvPr>
            <p:ph type="sldNum" sz="quarter" idx="4"/>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24096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B511-C1A6-7C82-18A7-7C642CD217AD}"/>
              </a:ext>
            </a:extLst>
          </p:cNvPr>
          <p:cNvSpPr>
            <a:spLocks noGrp="1"/>
          </p:cNvSpPr>
          <p:nvPr>
            <p:ph type="ctrTitle"/>
          </p:nvPr>
        </p:nvSpPr>
        <p:spPr>
          <a:xfrm>
            <a:off x="2107200" y="1096965"/>
            <a:ext cx="7977600" cy="1103027"/>
          </a:xfrm>
        </p:spPr>
        <p:txBody>
          <a:bodyPr/>
          <a:lstStyle/>
          <a:p>
            <a:r>
              <a:rPr lang="en-US" dirty="0"/>
              <a:t>LET’S TAKE A BREAK</a:t>
            </a:r>
          </a:p>
        </p:txBody>
      </p:sp>
      <p:sp>
        <p:nvSpPr>
          <p:cNvPr id="3" name="Subtitle 2">
            <a:extLst>
              <a:ext uri="{FF2B5EF4-FFF2-40B4-BE49-F238E27FC236}">
                <a16:creationId xmlns:a16="http://schemas.microsoft.com/office/drawing/2014/main" id="{4F9FBF75-B86B-69AF-50D9-EB947421C507}"/>
              </a:ext>
            </a:extLst>
          </p:cNvPr>
          <p:cNvSpPr>
            <a:spLocks noGrp="1"/>
          </p:cNvSpPr>
          <p:nvPr>
            <p:ph type="subTitle" idx="1"/>
          </p:nvPr>
        </p:nvSpPr>
        <p:spPr>
          <a:xfrm>
            <a:off x="2435382" y="2435382"/>
            <a:ext cx="8130012" cy="3343119"/>
          </a:xfrm>
        </p:spPr>
        <p:txBody>
          <a:bodyPr/>
          <a:lstStyle/>
          <a:p>
            <a:pPr algn="l"/>
            <a:r>
              <a:rPr lang="en-US" dirty="0"/>
              <a:t>Committee Roundtable Discussion – 10 minutes each</a:t>
            </a:r>
          </a:p>
          <a:p>
            <a:pPr algn="l"/>
            <a:endParaRPr lang="en-US" dirty="0"/>
          </a:p>
          <a:p>
            <a:pPr algn="l"/>
            <a:r>
              <a:rPr lang="en-US" dirty="0"/>
              <a:t>Check in for Adjournment to May 15, 2025</a:t>
            </a:r>
          </a:p>
        </p:txBody>
      </p:sp>
      <p:sp>
        <p:nvSpPr>
          <p:cNvPr id="5" name="Slide Number Placeholder 4">
            <a:extLst>
              <a:ext uri="{FF2B5EF4-FFF2-40B4-BE49-F238E27FC236}">
                <a16:creationId xmlns:a16="http://schemas.microsoft.com/office/drawing/2014/main" id="{3B0D4EA3-FBD4-75FD-DA99-2AA6E9789B2E}"/>
              </a:ext>
            </a:extLst>
          </p:cNvPr>
          <p:cNvSpPr>
            <a:spLocks noGrp="1"/>
          </p:cNvSpPr>
          <p:nvPr>
            <p:ph type="sldNum" sz="quarter" idx="12"/>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17647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3" name="Group 12">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5"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8" name="Rectangle 17">
            <a:extLst>
              <a:ext uri="{FF2B5EF4-FFF2-40B4-BE49-F238E27FC236}">
                <a16:creationId xmlns:a16="http://schemas.microsoft.com/office/drawing/2014/main" id="{42EC32AE-E4F8-4BC6-BEF2-B48BDD157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7524750" y="1079500"/>
            <a:ext cx="4457699" cy="2925236"/>
          </a:xfrm>
        </p:spPr>
        <p:txBody>
          <a:bodyPr vert="horz" lIns="91440" tIns="45720" rIns="91440" bIns="45720" rtlCol="0" anchor="b" anchorCtr="0">
            <a:normAutofit/>
          </a:bodyPr>
          <a:lstStyle/>
          <a:p>
            <a:pPr>
              <a:lnSpc>
                <a:spcPct val="90000"/>
              </a:lnSpc>
            </a:pPr>
            <a:r>
              <a:rPr lang="en-US" sz="4400" dirty="0"/>
              <a:t>Thank you</a:t>
            </a:r>
            <a:br>
              <a:rPr lang="en-US" sz="2300" dirty="0"/>
            </a:br>
            <a:br>
              <a:rPr lang="en-US" sz="2300" dirty="0"/>
            </a:br>
            <a:r>
              <a:rPr lang="en-US" sz="2300" dirty="0"/>
              <a:t>Email questions to Gloria by 8 am May 12</a:t>
            </a:r>
            <a:br>
              <a:rPr lang="en-US" sz="2300" dirty="0"/>
            </a:br>
            <a:br>
              <a:rPr lang="en-US" sz="2300" dirty="0"/>
            </a:br>
            <a:br>
              <a:rPr lang="en-US" sz="2300" dirty="0"/>
            </a:br>
            <a:r>
              <a:rPr lang="en-US" sz="2300" dirty="0"/>
              <a:t>gbutsch@sthelensoregon.gov</a:t>
            </a:r>
          </a:p>
        </p:txBody>
      </p:sp>
      <p:pic>
        <p:nvPicPr>
          <p:cNvPr id="5" name="Content Placeholder 4" descr="A hedgehog in a field of purple flowers&#10;&#10;AI-generated content may be incorrect.">
            <a:extLst>
              <a:ext uri="{FF2B5EF4-FFF2-40B4-BE49-F238E27FC236}">
                <a16:creationId xmlns:a16="http://schemas.microsoft.com/office/drawing/2014/main" id="{7F30AB7C-E403-7A7B-6ABD-C15530B5FFD9}"/>
              </a:ext>
            </a:extLst>
          </p:cNvPr>
          <p:cNvPicPr>
            <a:picLocks noGrp="1" noChangeAspect="1"/>
          </p:cNvPicPr>
          <p:nvPr>
            <p:ph sz="quarter" idx="15"/>
          </p:nvPr>
        </p:nvPicPr>
        <p:blipFill>
          <a:blip r:embed="rId3"/>
          <a:srcRect l="5608" r="6320" b="2"/>
          <a:stretch/>
        </p:blipFill>
        <p:spPr>
          <a:xfrm>
            <a:off x="20" y="10"/>
            <a:ext cx="7211993" cy="6857990"/>
          </a:xfrm>
          <a:prstGeom prst="rect">
            <a:avLst/>
          </a:prstGeom>
        </p:spPr>
      </p:pic>
      <p:cxnSp>
        <p:nvCxnSpPr>
          <p:cNvPr id="20" name="Straight Connector 19">
            <a:extLst>
              <a:ext uri="{FF2B5EF4-FFF2-40B4-BE49-F238E27FC236}">
                <a16:creationId xmlns:a16="http://schemas.microsoft.com/office/drawing/2014/main" id="{5211C822-2379-4749-95C7-3CDA93294E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2006"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989999" y="395289"/>
            <a:ext cx="6317998" cy="630818"/>
          </a:xfrm>
        </p:spPr>
        <p:txBody>
          <a:bodyPr vert="horz" wrap="square" lIns="91440" tIns="45720" rIns="91440" bIns="45720" rtlCol="0" anchor="b" anchorCtr="0">
            <a:normAutofit/>
          </a:bodyPr>
          <a:lstStyle/>
          <a:p>
            <a:r>
              <a:rPr lang="en-US" sz="3200" kern="1200" cap="none" spc="0" baseline="0" dirty="0">
                <a:solidFill>
                  <a:schemeClr val="tx1"/>
                </a:solidFill>
                <a:latin typeface="+mj-lt"/>
                <a:ea typeface="+mj-ea"/>
                <a:cs typeface="+mj-cs"/>
              </a:rPr>
              <a:t>Agenda</a:t>
            </a:r>
          </a:p>
        </p:txBody>
      </p:sp>
      <p:cxnSp>
        <p:nvCxnSpPr>
          <p:cNvPr id="27" name="Straight Connector 26">
            <a:extLst>
              <a:ext uri="{FF2B5EF4-FFF2-40B4-BE49-F238E27FC236}">
                <a16:creationId xmlns:a16="http://schemas.microsoft.com/office/drawing/2014/main" id="{16C132CB-661F-4A80-B2A5-D78FF18C0C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8998"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788C46-D0BC-4307-AE55-7601A139E7CB}"/>
              </a:ext>
            </a:extLst>
          </p:cNvPr>
          <p:cNvSpPr>
            <a:spLocks noGrp="1"/>
          </p:cNvSpPr>
          <p:nvPr>
            <p:ph sz="quarter" idx="15"/>
          </p:nvPr>
        </p:nvSpPr>
        <p:spPr>
          <a:xfrm>
            <a:off x="989998" y="1026107"/>
            <a:ext cx="6318000" cy="5436605"/>
          </a:xfrm>
        </p:spPr>
        <p:txBody>
          <a:bodyPr vert="horz" lIns="91440" tIns="45720" rIns="91440" bIns="45720" rtlCol="0">
            <a:normAutofit/>
          </a:bodyPr>
          <a:lstStyle/>
          <a:p>
            <a:pPr algn="l"/>
            <a:r>
              <a:rPr lang="en-US" dirty="0"/>
              <a:t>Introductions &amp; Budget Committee Role</a:t>
            </a:r>
          </a:p>
          <a:p>
            <a:pPr algn="l"/>
            <a:r>
              <a:rPr lang="en-US" dirty="0"/>
              <a:t>Chair &amp; Vice Chair Elections</a:t>
            </a:r>
          </a:p>
          <a:p>
            <a:pPr algn="l"/>
            <a:r>
              <a:rPr lang="en-US" dirty="0"/>
              <a:t>Public Comment</a:t>
            </a:r>
          </a:p>
          <a:p>
            <a:pPr algn="l"/>
            <a:r>
              <a:rPr lang="en-US" dirty="0"/>
              <a:t>Approval of Previous Meeting Minutes (5/2/2024)</a:t>
            </a:r>
          </a:p>
          <a:p>
            <a:pPr algn="l"/>
            <a:r>
              <a:rPr lang="en-US" dirty="0"/>
              <a:t>Receive Budget Message</a:t>
            </a:r>
          </a:p>
          <a:p>
            <a:pPr algn="l"/>
            <a:r>
              <a:rPr lang="en-US" dirty="0"/>
              <a:t>Budget Assumptions &amp; CIP</a:t>
            </a:r>
          </a:p>
          <a:p>
            <a:pPr algn="l"/>
            <a:r>
              <a:rPr lang="en-US" dirty="0"/>
              <a:t>Break?</a:t>
            </a:r>
          </a:p>
          <a:p>
            <a:pPr algn="l"/>
            <a:r>
              <a:rPr lang="en-US" dirty="0"/>
              <a:t>Committee Roundtable Discussion (10 min each)</a:t>
            </a:r>
          </a:p>
          <a:p>
            <a:pPr algn="l"/>
            <a:r>
              <a:rPr lang="en-US" dirty="0"/>
              <a:t>Check in for Adjournment to May 15, 2025</a:t>
            </a:r>
          </a:p>
        </p:txBody>
      </p:sp>
      <p:pic>
        <p:nvPicPr>
          <p:cNvPr id="20" name="Picture Placeholder 19" descr="A picture containing tree, outdoor, plant&#10;&#10;AI-generated content may be incorrect.">
            <a:extLst>
              <a:ext uri="{FF2B5EF4-FFF2-40B4-BE49-F238E27FC236}">
                <a16:creationId xmlns:a16="http://schemas.microsoft.com/office/drawing/2014/main" id="{70619ED7-F9BC-A1F4-09F3-673E9C765ED3}"/>
              </a:ext>
            </a:extLst>
          </p:cNvPr>
          <p:cNvPicPr>
            <a:picLocks noGrp="1" noChangeAspect="1"/>
          </p:cNvPicPr>
          <p:nvPr>
            <p:ph type="pic" sz="quarter" idx="14"/>
          </p:nvPr>
        </p:nvPicPr>
        <p:blipFill>
          <a:blip r:embed="rId3"/>
          <a:srcRect l="25039" r="27690" b="2"/>
          <a:stretch/>
        </p:blipFill>
        <p:spPr>
          <a:xfrm>
            <a:off x="8321011" y="10"/>
            <a:ext cx="3870989" cy="6857990"/>
          </a:xfrm>
          <a:prstGeom prst="rect">
            <a:avLst/>
          </a:prstGeom>
        </p:spPr>
      </p:pic>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228601" y="219075"/>
            <a:ext cx="5404902" cy="6410325"/>
          </a:xfrm>
        </p:spPr>
        <p:txBody>
          <a:bodyPr anchor="ctr">
            <a:normAutofit fontScale="90000"/>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Oregon Administrative Rules 150-504-400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role of the Budget Committee is to review, discuss, make additions or deletions, and approve the proposed budget presented by the budget office.</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budget committee’s role is not to make management decisions, such as establishing or eliminating specific programs or services.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proposed budget for the URA has been prepared according to the timing of the approved projects within the plan. It is not the responsibility or role of the budget committee to determine the timing of the projects or to approve the projects that have already been adopted by the URA Board.</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9" name="Picture Placeholder 8">
            <a:extLst>
              <a:ext uri="{FF2B5EF4-FFF2-40B4-BE49-F238E27FC236}">
                <a16:creationId xmlns:a16="http://schemas.microsoft.com/office/drawing/2014/main" id="{3157C130-A151-49C9-841C-4727F37F3314}"/>
              </a:ext>
            </a:extLst>
          </p:cNvPr>
          <p:cNvPicPr>
            <a:picLocks noGrp="1" noChangeAspect="1"/>
          </p:cNvPicPr>
          <p:nvPr>
            <p:ph type="pic" sz="quarter" idx="13"/>
          </p:nvPr>
        </p:nvPicPr>
        <p:blipFill>
          <a:blip r:embed="rId3"/>
          <a:srcRect l="22441" r="22441"/>
          <a:stretch/>
        </p:blipFill>
        <p:spPr>
          <a:xfrm>
            <a:off x="8477250" y="430213"/>
            <a:ext cx="3486149" cy="5997574"/>
          </a:xfrm>
        </p:spPr>
      </p:pic>
    </p:spTree>
    <p:extLst>
      <p:ext uri="{BB962C8B-B14F-4D97-AF65-F5344CB8AC3E}">
        <p14:creationId xmlns:p14="http://schemas.microsoft.com/office/powerpoint/2010/main" val="81173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7" name="Group 16">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9"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22" name="Rectangle 21">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350196" y="812529"/>
            <a:ext cx="6015804" cy="3866474"/>
          </a:xfrm>
        </p:spPr>
        <p:txBody>
          <a:bodyPr vert="horz" lIns="91440" tIns="45720" rIns="91440" bIns="45720" rtlCol="0" anchor="b" anchorCtr="0">
            <a:noAutofit/>
          </a:bodyPr>
          <a:lstStyle/>
          <a:p>
            <a:pPr>
              <a:lnSpc>
                <a:spcPct val="90000"/>
              </a:lnSpc>
            </a:pPr>
            <a:r>
              <a:rPr lang="en-US" sz="3200" dirty="0"/>
              <a:t>Chair &amp; Vice-Chair Elections</a:t>
            </a:r>
            <a:br>
              <a:rPr lang="en-US" sz="3200" dirty="0"/>
            </a:br>
            <a:br>
              <a:rPr lang="en-US" sz="3200" dirty="0"/>
            </a:br>
            <a:r>
              <a:rPr lang="en-US" sz="3200" dirty="0"/>
              <a:t>Public Comment (3 min each)</a:t>
            </a:r>
            <a:br>
              <a:rPr lang="en-US" sz="3200" dirty="0"/>
            </a:br>
            <a:br>
              <a:rPr lang="en-US" sz="3200" dirty="0"/>
            </a:br>
            <a:r>
              <a:rPr lang="en-US" sz="3200" dirty="0"/>
              <a:t>Approval of 5/2/2024 Minutes</a:t>
            </a:r>
            <a:br>
              <a:rPr lang="en-US" sz="3200" dirty="0"/>
            </a:br>
            <a:br>
              <a:rPr lang="en-US" sz="3200" dirty="0"/>
            </a:br>
            <a:r>
              <a:rPr lang="en-US" sz="3200" dirty="0"/>
              <a:t>Receive Budget Message</a:t>
            </a:r>
          </a:p>
        </p:txBody>
      </p:sp>
      <p:grpSp>
        <p:nvGrpSpPr>
          <p:cNvPr id="24" name="Group 23">
            <a:extLst>
              <a:ext uri="{FF2B5EF4-FFF2-40B4-BE49-F238E27FC236}">
                <a16:creationId xmlns:a16="http://schemas.microsoft.com/office/drawing/2014/main" id="{50F37AA1-A09B-4E28-987B-38E5060E1B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25" name="Rectangle 24">
              <a:extLst>
                <a:ext uri="{FF2B5EF4-FFF2-40B4-BE49-F238E27FC236}">
                  <a16:creationId xmlns:a16="http://schemas.microsoft.com/office/drawing/2014/main" id="{9874D018-FDBA-4AD4-8C74-17D41F4FB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DB43F5C4-EF74-49F4-97CB-97938DDC2F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7" name="Group 26">
                <a:extLst>
                  <a:ext uri="{FF2B5EF4-FFF2-40B4-BE49-F238E27FC236}">
                    <a16:creationId xmlns:a16="http://schemas.microsoft.com/office/drawing/2014/main" id="{B74E0761-A6EC-4896-A2D4-97A0AF0AA0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32" name="Freeform 68">
                  <a:extLst>
                    <a:ext uri="{FF2B5EF4-FFF2-40B4-BE49-F238E27FC236}">
                      <a16:creationId xmlns:a16="http://schemas.microsoft.com/office/drawing/2014/main" id="{E02DDA0C-BC2F-4EA7-B34E-E0A38B82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CF13B05D-4163-4B4E-A2D2-FA7ED9468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Line 70">
                  <a:extLst>
                    <a:ext uri="{FF2B5EF4-FFF2-40B4-BE49-F238E27FC236}">
                      <a16:creationId xmlns:a16="http://schemas.microsoft.com/office/drawing/2014/main" id="{6D222543-B140-45C1-A731-C56E6B3A17C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21D25868-4B38-41A5-8DA7-BB01E85342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9" name="Freeform 68">
                  <a:extLst>
                    <a:ext uri="{FF2B5EF4-FFF2-40B4-BE49-F238E27FC236}">
                      <a16:creationId xmlns:a16="http://schemas.microsoft.com/office/drawing/2014/main" id="{9BA6FA89-CCD8-4CC0-954F-FBBFA5973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9">
                  <a:extLst>
                    <a:ext uri="{FF2B5EF4-FFF2-40B4-BE49-F238E27FC236}">
                      <a16:creationId xmlns:a16="http://schemas.microsoft.com/office/drawing/2014/main" id="{73005E59-2B44-4A62-A8F1-504FB1706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Line 70">
                  <a:extLst>
                    <a:ext uri="{FF2B5EF4-FFF2-40B4-BE49-F238E27FC236}">
                      <a16:creationId xmlns:a16="http://schemas.microsoft.com/office/drawing/2014/main" id="{C9AB3E16-8B92-47B2-BA2E-02935767A80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9" name="Picture Placeholder 8">
            <a:extLst>
              <a:ext uri="{FF2B5EF4-FFF2-40B4-BE49-F238E27FC236}">
                <a16:creationId xmlns:a16="http://schemas.microsoft.com/office/drawing/2014/main" id="{3157C130-A151-49C9-841C-4727F37F3314}"/>
              </a:ext>
            </a:extLst>
          </p:cNvPr>
          <p:cNvPicPr>
            <a:picLocks noGrp="1" noChangeAspect="1"/>
          </p:cNvPicPr>
          <p:nvPr>
            <p:ph type="pic" sz="quarter" idx="13"/>
          </p:nvPr>
        </p:nvPicPr>
        <p:blipFill>
          <a:blip r:embed="rId3"/>
          <a:srcRect l="13684" r="2567" b="1"/>
          <a:stretch/>
        </p:blipFill>
        <p:spPr>
          <a:xfrm>
            <a:off x="6741268" y="540000"/>
            <a:ext cx="5001682" cy="5778000"/>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spTree>
    <p:extLst>
      <p:ext uri="{BB962C8B-B14F-4D97-AF65-F5344CB8AC3E}">
        <p14:creationId xmlns:p14="http://schemas.microsoft.com/office/powerpoint/2010/main" val="163442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D2CA-8052-699B-2A05-DB67E9794ADB}"/>
              </a:ext>
            </a:extLst>
          </p:cNvPr>
          <p:cNvSpPr>
            <a:spLocks noGrp="1"/>
          </p:cNvSpPr>
          <p:nvPr>
            <p:ph type="title"/>
          </p:nvPr>
        </p:nvSpPr>
        <p:spPr>
          <a:xfrm>
            <a:off x="568163" y="152401"/>
            <a:ext cx="8647721" cy="476248"/>
          </a:xfrm>
        </p:spPr>
        <p:txBody>
          <a:bodyPr>
            <a:normAutofit fontScale="90000"/>
          </a:bodyPr>
          <a:lstStyle/>
          <a:p>
            <a:r>
              <a:rPr lang="en-US" dirty="0"/>
              <a:t>Challenges</a:t>
            </a:r>
          </a:p>
        </p:txBody>
      </p:sp>
      <p:pic>
        <p:nvPicPr>
          <p:cNvPr id="4" name="Content Placeholder 3">
            <a:extLst>
              <a:ext uri="{FF2B5EF4-FFF2-40B4-BE49-F238E27FC236}">
                <a16:creationId xmlns:a16="http://schemas.microsoft.com/office/drawing/2014/main" id="{0DECCE67-8490-5382-BCAF-9EEE96578DCF}"/>
              </a:ext>
            </a:extLst>
          </p:cNvPr>
          <p:cNvPicPr>
            <a:picLocks noGrp="1" noChangeAspect="1"/>
          </p:cNvPicPr>
          <p:nvPr>
            <p:ph idx="10"/>
          </p:nvPr>
        </p:nvPicPr>
        <p:blipFill>
          <a:blip r:embed="rId2"/>
          <a:stretch>
            <a:fillRect/>
          </a:stretch>
        </p:blipFill>
        <p:spPr>
          <a:xfrm>
            <a:off x="285750" y="733425"/>
            <a:ext cx="9563100" cy="5972174"/>
          </a:xfrm>
          <a:prstGeom prst="rect">
            <a:avLst/>
          </a:prstGeom>
        </p:spPr>
      </p:pic>
      <p:sp>
        <p:nvSpPr>
          <p:cNvPr id="5" name="Slide Number Placeholder 4">
            <a:extLst>
              <a:ext uri="{FF2B5EF4-FFF2-40B4-BE49-F238E27FC236}">
                <a16:creationId xmlns:a16="http://schemas.microsoft.com/office/drawing/2014/main" id="{6C9053D2-EBFF-1A83-BEE7-F9657B68BEEE}"/>
              </a:ext>
            </a:extLst>
          </p:cNvPr>
          <p:cNvSpPr>
            <a:spLocks noGrp="1"/>
          </p:cNvSpPr>
          <p:nvPr>
            <p:ph type="sldNum" sz="quarter" idx="4"/>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304254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291F2-4F3B-9988-830C-3A03B6B27807}"/>
              </a:ext>
            </a:extLst>
          </p:cNvPr>
          <p:cNvSpPr>
            <a:spLocks noGrp="1"/>
          </p:cNvSpPr>
          <p:nvPr>
            <p:ph type="title"/>
          </p:nvPr>
        </p:nvSpPr>
        <p:spPr>
          <a:xfrm>
            <a:off x="568163" y="400050"/>
            <a:ext cx="8647721" cy="676276"/>
          </a:xfrm>
        </p:spPr>
        <p:txBody>
          <a:bodyPr>
            <a:normAutofit/>
          </a:bodyPr>
          <a:lstStyle/>
          <a:p>
            <a:r>
              <a:rPr lang="en-US" dirty="0"/>
              <a:t>Challenges</a:t>
            </a:r>
          </a:p>
        </p:txBody>
      </p:sp>
      <p:pic>
        <p:nvPicPr>
          <p:cNvPr id="6" name="Content Placeholder 5">
            <a:extLst>
              <a:ext uri="{FF2B5EF4-FFF2-40B4-BE49-F238E27FC236}">
                <a16:creationId xmlns:a16="http://schemas.microsoft.com/office/drawing/2014/main" id="{4F8D1D3F-C635-391C-F834-E6F406241661}"/>
              </a:ext>
            </a:extLst>
          </p:cNvPr>
          <p:cNvPicPr>
            <a:picLocks noGrp="1" noChangeAspect="1"/>
          </p:cNvPicPr>
          <p:nvPr>
            <p:ph idx="10"/>
          </p:nvPr>
        </p:nvPicPr>
        <p:blipFill>
          <a:blip r:embed="rId3"/>
          <a:stretch>
            <a:fillRect/>
          </a:stretch>
        </p:blipFill>
        <p:spPr>
          <a:xfrm>
            <a:off x="85725" y="1076327"/>
            <a:ext cx="9972675" cy="5714998"/>
          </a:xfrm>
          <a:prstGeom prst="rect">
            <a:avLst/>
          </a:prstGeom>
        </p:spPr>
      </p:pic>
      <p:sp>
        <p:nvSpPr>
          <p:cNvPr id="4" name="Slide Number Placeholder 3">
            <a:extLst>
              <a:ext uri="{FF2B5EF4-FFF2-40B4-BE49-F238E27FC236}">
                <a16:creationId xmlns:a16="http://schemas.microsoft.com/office/drawing/2014/main" id="{1355DFE4-D933-181D-C0A2-2289F72AFD03}"/>
              </a:ext>
            </a:extLst>
          </p:cNvPr>
          <p:cNvSpPr>
            <a:spLocks noGrp="1"/>
          </p:cNvSpPr>
          <p:nvPr>
            <p:ph type="sldNum" sz="quarter" idx="4"/>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194486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F9A0-D364-C129-711E-DB39F65EEDBD}"/>
              </a:ext>
            </a:extLst>
          </p:cNvPr>
          <p:cNvSpPr>
            <a:spLocks noGrp="1"/>
          </p:cNvSpPr>
          <p:nvPr>
            <p:ph type="title"/>
          </p:nvPr>
        </p:nvSpPr>
        <p:spPr>
          <a:xfrm>
            <a:off x="568164" y="400049"/>
            <a:ext cx="11104724" cy="590551"/>
          </a:xfrm>
        </p:spPr>
        <p:txBody>
          <a:bodyPr>
            <a:normAutofit fontScale="90000"/>
          </a:bodyPr>
          <a:lstStyle/>
          <a:p>
            <a:r>
              <a:rPr lang="en-US" dirty="0"/>
              <a:t>Options</a:t>
            </a:r>
          </a:p>
        </p:txBody>
      </p:sp>
      <p:pic>
        <p:nvPicPr>
          <p:cNvPr id="9" name="Content Placeholder 8">
            <a:extLst>
              <a:ext uri="{FF2B5EF4-FFF2-40B4-BE49-F238E27FC236}">
                <a16:creationId xmlns:a16="http://schemas.microsoft.com/office/drawing/2014/main" id="{4A50846B-1D82-DD73-631E-9300F5310AC1}"/>
              </a:ext>
            </a:extLst>
          </p:cNvPr>
          <p:cNvPicPr>
            <a:picLocks noGrp="1" noChangeAspect="1"/>
          </p:cNvPicPr>
          <p:nvPr>
            <p:ph sz="half" idx="12"/>
          </p:nvPr>
        </p:nvPicPr>
        <p:blipFill>
          <a:blip r:embed="rId3"/>
          <a:stretch>
            <a:fillRect/>
          </a:stretch>
        </p:blipFill>
        <p:spPr>
          <a:xfrm>
            <a:off x="266700" y="1095374"/>
            <a:ext cx="11734800" cy="5591176"/>
          </a:xfrm>
          <a:prstGeom prst="rect">
            <a:avLst/>
          </a:prstGeom>
        </p:spPr>
      </p:pic>
      <p:sp>
        <p:nvSpPr>
          <p:cNvPr id="4" name="Slide Number Placeholder 3">
            <a:extLst>
              <a:ext uri="{FF2B5EF4-FFF2-40B4-BE49-F238E27FC236}">
                <a16:creationId xmlns:a16="http://schemas.microsoft.com/office/drawing/2014/main" id="{E9AB4C50-E4A3-D933-2AD0-45D4CB10A2C2}"/>
              </a:ext>
            </a:extLst>
          </p:cNvPr>
          <p:cNvSpPr>
            <a:spLocks noGrp="1"/>
          </p:cNvSpPr>
          <p:nvPr>
            <p:ph type="sldNum" sz="quarter" idx="4"/>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272386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5A52-EB72-8381-9004-15EFA08A1549}"/>
              </a:ext>
            </a:extLst>
          </p:cNvPr>
          <p:cNvSpPr>
            <a:spLocks noGrp="1"/>
          </p:cNvSpPr>
          <p:nvPr>
            <p:ph type="title"/>
          </p:nvPr>
        </p:nvSpPr>
        <p:spPr>
          <a:xfrm>
            <a:off x="3890507" y="395289"/>
            <a:ext cx="7687131" cy="591539"/>
          </a:xfrm>
        </p:spPr>
        <p:txBody>
          <a:bodyPr/>
          <a:lstStyle/>
          <a:p>
            <a:r>
              <a:rPr lang="en-US" dirty="0"/>
              <a:t>Options</a:t>
            </a:r>
          </a:p>
        </p:txBody>
      </p:sp>
      <p:pic>
        <p:nvPicPr>
          <p:cNvPr id="5" name="Content Placeholder 4">
            <a:extLst>
              <a:ext uri="{FF2B5EF4-FFF2-40B4-BE49-F238E27FC236}">
                <a16:creationId xmlns:a16="http://schemas.microsoft.com/office/drawing/2014/main" id="{6DD1661D-7D3F-39D4-98A5-E0E805E77EF4}"/>
              </a:ext>
            </a:extLst>
          </p:cNvPr>
          <p:cNvPicPr>
            <a:picLocks noGrp="1" noChangeAspect="1"/>
          </p:cNvPicPr>
          <p:nvPr>
            <p:ph sz="half" idx="13"/>
          </p:nvPr>
        </p:nvPicPr>
        <p:blipFill>
          <a:blip r:embed="rId3"/>
          <a:stretch>
            <a:fillRect/>
          </a:stretch>
        </p:blipFill>
        <p:spPr>
          <a:xfrm>
            <a:off x="266700" y="1095374"/>
            <a:ext cx="11356975" cy="5572125"/>
          </a:xfrm>
          <a:prstGeom prst="rect">
            <a:avLst/>
          </a:prstGeom>
        </p:spPr>
      </p:pic>
      <p:sp>
        <p:nvSpPr>
          <p:cNvPr id="4" name="Slide Number Placeholder 3">
            <a:extLst>
              <a:ext uri="{FF2B5EF4-FFF2-40B4-BE49-F238E27FC236}">
                <a16:creationId xmlns:a16="http://schemas.microsoft.com/office/drawing/2014/main" id="{E3515565-4732-69D0-84DA-4338CC7E22F0}"/>
              </a:ext>
            </a:extLst>
          </p:cNvPr>
          <p:cNvSpPr>
            <a:spLocks noGrp="1"/>
          </p:cNvSpPr>
          <p:nvPr>
            <p:ph type="sldNum" sz="quarter" idx="4"/>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328461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386140" y="141647"/>
            <a:ext cx="2369469" cy="467954"/>
          </a:xfrm>
        </p:spPr>
        <p:txBody>
          <a:bodyPr vert="horz" wrap="square" lIns="91440" tIns="45720" rIns="91440" bIns="45720" rtlCol="0" anchor="b" anchorCtr="0">
            <a:normAutofit fontScale="90000"/>
          </a:bodyPr>
          <a:lstStyle/>
          <a:p>
            <a:r>
              <a:rPr lang="en-US" sz="3200" kern="1200" cap="none" spc="0" baseline="0" dirty="0">
                <a:solidFill>
                  <a:schemeClr val="tx1"/>
                </a:solidFill>
                <a:latin typeface="+mj-lt"/>
                <a:ea typeface="+mj-ea"/>
                <a:cs typeface="+mj-cs"/>
              </a:rPr>
              <a:t>Information</a:t>
            </a:r>
          </a:p>
        </p:txBody>
      </p:sp>
      <p:cxnSp>
        <p:nvCxnSpPr>
          <p:cNvPr id="19" name="Straight Connector 18">
            <a:extLst>
              <a:ext uri="{FF2B5EF4-FFF2-40B4-BE49-F238E27FC236}">
                <a16:creationId xmlns:a16="http://schemas.microsoft.com/office/drawing/2014/main" id="{D19D3D85-BD04-474B-9171-6EF20DA933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9987"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8EF8834C-0E65-818A-2CC9-83BCE491B714}"/>
              </a:ext>
            </a:extLst>
          </p:cNvPr>
          <p:cNvPicPr>
            <a:picLocks noChangeAspect="1"/>
          </p:cNvPicPr>
          <p:nvPr/>
        </p:nvPicPr>
        <p:blipFill>
          <a:blip r:embed="rId3"/>
          <a:stretch>
            <a:fillRect/>
          </a:stretch>
        </p:blipFill>
        <p:spPr>
          <a:xfrm>
            <a:off x="152405" y="751248"/>
            <a:ext cx="11810993" cy="5965106"/>
          </a:xfrm>
          <a:prstGeom prst="rect">
            <a:avLst/>
          </a:prstGeom>
        </p:spPr>
      </p:pic>
      <p:sp>
        <p:nvSpPr>
          <p:cNvPr id="5" name="Slide Number Placeholder 4">
            <a:extLst>
              <a:ext uri="{FF2B5EF4-FFF2-40B4-BE49-F238E27FC236}">
                <a16:creationId xmlns:a16="http://schemas.microsoft.com/office/drawing/2014/main" id="{433D26BD-E95D-05DB-6111-36F676C08CA0}"/>
              </a:ext>
            </a:extLst>
          </p:cNvPr>
          <p:cNvSpPr>
            <a:spLocks noGrp="1"/>
          </p:cNvSpPr>
          <p:nvPr>
            <p:ph type="sldNum" sz="quarter" idx="4"/>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445070695"/>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954E08-A2C8-44D4-BABF-5531D0DF1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E25C0-66E9-4E74-9814-75E5D2A6CABE}">
  <ds:schemaRefs>
    <ds:schemaRef ds:uri="16c05727-aa75-4e4a-9b5f-8a80a1165891"/>
    <ds:schemaRef ds:uri="http://www.w3.org/XML/1998/namespace"/>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230e9df3-be65-4c73-a93b-d1236ebd677e"/>
    <ds:schemaRef ds:uri="71af3243-3dd4-4a8d-8c0d-dd76da1f02a5"/>
    <ds:schemaRef ds:uri="http://schemas.microsoft.com/sharepoint/v3"/>
    <ds:schemaRef ds:uri="http://purl.org/dc/dcmitype/"/>
  </ds:schemaRefs>
</ds:datastoreItem>
</file>

<file path=customXml/itemProps3.xml><?xml version="1.0" encoding="utf-8"?>
<ds:datastoreItem xmlns:ds="http://schemas.openxmlformats.org/officeDocument/2006/customXml" ds:itemID="{8FEDA63D-DE73-4ED5-BDF0-D3D9FD35E1E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{CD110BBB-52C8-4ABA-96F7-E9E9F8CD8C36}tf11158769_win32</Template>
  <TotalTime>807</TotalTime>
  <Words>366</Words>
  <Application>Microsoft Office PowerPoint</Application>
  <PresentationFormat>Widescreen</PresentationFormat>
  <Paragraphs>60</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Avenir Next LT Pro</vt:lpstr>
      <vt:lpstr>Calibri</vt:lpstr>
      <vt:lpstr>Goudy Old Style</vt:lpstr>
      <vt:lpstr>Wingdings</vt:lpstr>
      <vt:lpstr>FrostyVTI</vt:lpstr>
      <vt:lpstr>FY 2026 Proposed Budget</vt:lpstr>
      <vt:lpstr>Agenda</vt:lpstr>
      <vt:lpstr>Oregon Administrative Rules 150-504-400   The role of the Budget Committee is to review, discuss, make additions or deletions, and approve the proposed budget presented by the budget office.  The budget committee’s role is not to make management decisions, such as establishing or eliminating specific programs or services.   The proposed budget for the URA has been prepared according to the timing of the approved projects within the plan. It is not the responsibility or role of the budget committee to determine the timing of the projects or to approve the projects that have already been adopted by the URA Board.    </vt:lpstr>
      <vt:lpstr>Chair &amp; Vice-Chair Elections  Public Comment (3 min each)  Approval of 5/2/2024 Minutes  Receive Budget Message</vt:lpstr>
      <vt:lpstr>Challenges</vt:lpstr>
      <vt:lpstr>Challenges</vt:lpstr>
      <vt:lpstr>Options</vt:lpstr>
      <vt:lpstr>Options</vt:lpstr>
      <vt:lpstr>Information</vt:lpstr>
      <vt:lpstr>OTHER OPTIONS</vt:lpstr>
      <vt:lpstr>Challenge</vt:lpstr>
      <vt:lpstr>Challenge</vt:lpstr>
      <vt:lpstr>Challenge</vt:lpstr>
      <vt:lpstr>Comparisons from Around the State</vt:lpstr>
      <vt:lpstr>LET’S TAKE A BREAK</vt:lpstr>
      <vt:lpstr>Thank you  Email questions to Gloria by 8 am May 12   gbutsch@sthelensoregon.gov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Gloria Butsch</dc:creator>
  <cp:lastModifiedBy>Jennifer Johnson</cp:lastModifiedBy>
  <cp:revision>8</cp:revision>
  <cp:lastPrinted>2025-04-29T15:40:28Z</cp:lastPrinted>
  <dcterms:created xsi:type="dcterms:W3CDTF">2025-04-25T15:54:55Z</dcterms:created>
  <dcterms:modified xsi:type="dcterms:W3CDTF">2025-05-02T03:20:05Z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